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6858000" cx="12192000"/>
  <p:notesSz cx="6858000" cy="9144000"/>
  <p:embeddedFontLst>
    <p:embeddedFont>
      <p:font typeface="Abril Fatface"/>
      <p:regular r:id="rId52"/>
    </p:embeddedFont>
    <p:embeddedFont>
      <p:font typeface="Poppins"/>
      <p:regular r:id="rId53"/>
      <p:bold r:id="rId54"/>
      <p:italic r:id="rId55"/>
      <p:boldItalic r:id="rId56"/>
    </p:embeddedFont>
    <p:embeddedFont>
      <p:font typeface="Antic Slab"/>
      <p:regular r:id="rId57"/>
    </p:embeddedFont>
    <p:embeddedFont>
      <p:font typeface="Calistoga"/>
      <p:regular r:id="rId58"/>
    </p:embeddedFont>
    <p:embeddedFont>
      <p:font typeface="Homemade Apple"/>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DA1F1A-D371-4BF4-AC43-4E87F1E8DDAF}">
  <a:tblStyle styleId="{13DA1F1A-D371-4BF4-AC43-4E87F1E8DD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oppins-regular.fntdata"/><Relationship Id="rId52" Type="http://schemas.openxmlformats.org/officeDocument/2006/relationships/font" Target="fonts/AbrilFatface-regular.fntdata"/><Relationship Id="rId11" Type="http://schemas.openxmlformats.org/officeDocument/2006/relationships/slide" Target="slides/slide5.xml"/><Relationship Id="rId55" Type="http://schemas.openxmlformats.org/officeDocument/2006/relationships/font" Target="fonts/Poppins-italic.fntdata"/><Relationship Id="rId10" Type="http://schemas.openxmlformats.org/officeDocument/2006/relationships/slide" Target="slides/slide4.xml"/><Relationship Id="rId54" Type="http://schemas.openxmlformats.org/officeDocument/2006/relationships/font" Target="fonts/Poppins-bold.fntdata"/><Relationship Id="rId13" Type="http://schemas.openxmlformats.org/officeDocument/2006/relationships/slide" Target="slides/slide7.xml"/><Relationship Id="rId57" Type="http://schemas.openxmlformats.org/officeDocument/2006/relationships/font" Target="fonts/AnticSlab-regular.fntdata"/><Relationship Id="rId12" Type="http://schemas.openxmlformats.org/officeDocument/2006/relationships/slide" Target="slides/slide6.xml"/><Relationship Id="rId56" Type="http://schemas.openxmlformats.org/officeDocument/2006/relationships/font" Target="fonts/Poppins-boldItalic.fntdata"/><Relationship Id="rId15" Type="http://schemas.openxmlformats.org/officeDocument/2006/relationships/slide" Target="slides/slide9.xml"/><Relationship Id="rId59" Type="http://schemas.openxmlformats.org/officeDocument/2006/relationships/font" Target="fonts/HomemadeApple-regular.fntdata"/><Relationship Id="rId14" Type="http://schemas.openxmlformats.org/officeDocument/2006/relationships/slide" Target="slides/slide8.xml"/><Relationship Id="rId58" Type="http://schemas.openxmlformats.org/officeDocument/2006/relationships/font" Target="fonts/Calistog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203116e74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203116e74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Apresentador: </a:t>
            </a:r>
            <a:r>
              <a:rPr b="1" lang="en"/>
              <a:t>Ítalo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Olá, pessoal. Eu e o Guilherme, a gente vai apresentar em nome do nosso grupo, que é o Pet Service.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2373446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f2373446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1f208243a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f1f208243a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03116e74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203116e74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f1f208243a_4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f1f208243a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43aa421d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f43aa421d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2068c0794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2068c0794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f43aa421da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f43aa421da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f23734465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f23734465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f43aa421da_1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f43aa421da_1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f1f208243a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f1f208243a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203116e74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203116e74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 pra começar, a gente vai fazer uma contextualização do que seria esse nosso projeto.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f43aa421d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f43aa421d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f43aa421d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f43aa421d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43aa421d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f43aa421d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f43aa421d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f43aa421d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f43aa421d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f43aa421d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f43aa421d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f43aa421d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f43aa421d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f43aa421d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f43aa421da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f43aa421da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f43aa421d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f43aa421d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f43aa421da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f43aa421da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03116e74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03116e74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gente tem como tem como tema uma plataforma pra serviços de cuidados pra pets. Mais pra frente a gente vai explicar quem seriam as personas e stakeholders atrelados ao projeto, mas, antes, falando por alto qual seria a nossa solução proposta: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gente planeja criar um sistema, que vai estar num estilo marketplace, pra anunciar serviços que são destinados a animais domésticos. Aí a gente tem como exemplo pra esses serviços pet sitter (que são aquelas pessoas que cuidam e levam cachorros pra passear), serviços de banho e tosa, hoteizinhos…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f43aa421da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f43aa421da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f43aa421da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f43aa421da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f43aa421da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f43aa421da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f43aa421da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f43aa421da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f43aa421da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f43aa421da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f43aa421da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f43aa421da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f43aa421da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f43aa421da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f43aa421da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f43aa421da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f43aa421da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f43aa421da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f43aa421da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f43aa421da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f1f208243a_4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f1f208243a_4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gente montou um mockup bem simples desse nosso serviço de “marketplace”, que seria esse desenho.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 nosso sistema teria uma cara bem parecida. Esse formato de “classificados”, com listagem de serviços, botão pra conversar, nota da empresa.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f43aa421da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f43aa421d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f43aa421da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f43aa421da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f43aa421da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f43aa421da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f43aa421da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f43aa421da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f43aa421da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f43aa421da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f43aa421da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f43aa421da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23734465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23734465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Aí agora pensando em Persona: a gente tem a Luana e seu cachorro Max.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Luana, ela trabalha no formato híbrido e pra ela acaba sendo meio difícil passear com o Max nos dias que ele vai trabalhar presencial. Então, pra ela seria perfeito um serviço que ela pode pedir alguém, que vai ter uma nota atrelada (pq a gente sabe que é muito importante saber quem tá tomando conta do nosso pet), ela pode pedir essa pessoa, ou empresa, pra passear com o Max.</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203116e74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203116e74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Então pensando em Stakeholders: a gente tem os donos de pets, que é o usuário central desse serviço e, na outra ponta, pessoas individuais (CPFs) ou empresas (CNPJs) que vão oferecer esses serviços).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f1f208243a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f1f208243a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Apresentador: </a:t>
            </a:r>
            <a:r>
              <a:rPr b="1" lang="en">
                <a:solidFill>
                  <a:schemeClr val="dk1"/>
                </a:solidFill>
              </a:rPr>
              <a:t>Guilherme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Vou passar a palavra agora pro Guilherme falar sobre os requisitos do projeto e o planejamento das sprints.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1f208243a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f1f208243a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f23734465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f23734465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1.png"/><Relationship Id="rId11" Type="http://schemas.openxmlformats.org/officeDocument/2006/relationships/image" Target="../media/image3.png"/><Relationship Id="rId10" Type="http://schemas.openxmlformats.org/officeDocument/2006/relationships/image" Target="../media/image2.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5.png"/><Relationship Id="rId7" Type="http://schemas.openxmlformats.org/officeDocument/2006/relationships/hyperlink" Target="https://www.pinterest.com/slidesmania/" TargetMode="External"/><Relationship Id="rId8"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9" name="Shape 9"/>
        <p:cNvGrpSpPr/>
        <p:nvPr/>
      </p:nvGrpSpPr>
      <p:grpSpPr>
        <a:xfrm>
          <a:off x="0" y="0"/>
          <a:ext cx="0" cy="0"/>
          <a:chOff x="0" y="0"/>
          <a:chExt cx="0" cy="0"/>
        </a:xfrm>
      </p:grpSpPr>
      <p:sp>
        <p:nvSpPr>
          <p:cNvPr id="10" name="Google Shape;10;p2"/>
          <p:cNvSpPr txBox="1"/>
          <p:nvPr>
            <p:ph idx="1" type="subTitle"/>
          </p:nvPr>
        </p:nvSpPr>
        <p:spPr>
          <a:xfrm>
            <a:off x="377400" y="5925775"/>
            <a:ext cx="11500500" cy="5865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p:txBody>
      </p:sp>
      <p:sp>
        <p:nvSpPr>
          <p:cNvPr id="11" name="Google Shape;11;p2"/>
          <p:cNvSpPr txBox="1"/>
          <p:nvPr>
            <p:ph type="title"/>
          </p:nvPr>
        </p:nvSpPr>
        <p:spPr>
          <a:xfrm>
            <a:off x="834600" y="2762700"/>
            <a:ext cx="9941700" cy="1332600"/>
          </a:xfrm>
          <a:prstGeom prst="rect">
            <a:avLst/>
          </a:prstGeom>
        </p:spPr>
        <p:txBody>
          <a:bodyPr anchorCtr="0" anchor="ctr" bIns="121900" lIns="121900" spcFirstLastPara="1" rIns="121900" wrap="square" tIns="121900">
            <a:noAutofit/>
          </a:bodyPr>
          <a:lstStyle>
            <a:lvl1pPr indent="0" lvl="0" marL="0" marR="0" rtl="0">
              <a:lnSpc>
                <a:spcPct val="80000"/>
              </a:lnSpc>
              <a:spcBef>
                <a:spcPts val="0"/>
              </a:spcBef>
              <a:spcAft>
                <a:spcPts val="0"/>
              </a:spcAft>
              <a:buClr>
                <a:schemeClr val="dk1"/>
              </a:buClr>
              <a:buSzPts val="9000"/>
              <a:buFont typeface="Aldrich"/>
              <a:buNone/>
              <a:defRPr sz="65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cxnSp>
        <p:nvCxnSpPr>
          <p:cNvPr id="12" name="Google Shape;12;p2"/>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imeline">
  <p:cSld name="CUSTOM_14">
    <p:spTree>
      <p:nvGrpSpPr>
        <p:cNvPr id="63" name="Shape 63"/>
        <p:cNvGrpSpPr/>
        <p:nvPr/>
      </p:nvGrpSpPr>
      <p:grpSpPr>
        <a:xfrm>
          <a:off x="0" y="0"/>
          <a:ext cx="0" cy="0"/>
          <a:chOff x="0" y="0"/>
          <a:chExt cx="0" cy="0"/>
        </a:xfrm>
      </p:grpSpPr>
      <p:sp>
        <p:nvSpPr>
          <p:cNvPr id="64" name="Google Shape;64;p11"/>
          <p:cNvSpPr txBox="1"/>
          <p:nvPr>
            <p:ph idx="1" type="subTitle"/>
          </p:nvPr>
        </p:nvSpPr>
        <p:spPr>
          <a:xfrm>
            <a:off x="415600"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5" name="Google Shape;65;p11"/>
          <p:cNvSpPr txBox="1"/>
          <p:nvPr>
            <p:ph idx="2" type="subTitle"/>
          </p:nvPr>
        </p:nvSpPr>
        <p:spPr>
          <a:xfrm>
            <a:off x="2775377"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6" name="Google Shape;66;p11"/>
          <p:cNvSpPr txBox="1"/>
          <p:nvPr>
            <p:ph idx="3" type="subTitle"/>
          </p:nvPr>
        </p:nvSpPr>
        <p:spPr>
          <a:xfrm>
            <a:off x="5135153"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7" name="Google Shape;67;p11"/>
          <p:cNvSpPr txBox="1"/>
          <p:nvPr>
            <p:ph idx="4" type="subTitle"/>
          </p:nvPr>
        </p:nvSpPr>
        <p:spPr>
          <a:xfrm>
            <a:off x="7494930"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8" name="Google Shape;68;p11"/>
          <p:cNvSpPr txBox="1"/>
          <p:nvPr>
            <p:ph idx="5" type="subTitle"/>
          </p:nvPr>
        </p:nvSpPr>
        <p:spPr>
          <a:xfrm>
            <a:off x="9854707"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9" name="Google Shape;69;p11"/>
          <p:cNvSpPr txBox="1"/>
          <p:nvPr>
            <p:ph type="title"/>
          </p:nvPr>
        </p:nvSpPr>
        <p:spPr>
          <a:xfrm>
            <a:off x="415600" y="821975"/>
            <a:ext cx="114369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0" name="Google Shape;70;p11"/>
          <p:cNvSpPr txBox="1"/>
          <p:nvPr>
            <p:ph idx="6" type="body"/>
          </p:nvPr>
        </p:nvSpPr>
        <p:spPr>
          <a:xfrm>
            <a:off x="415600" y="3503450"/>
            <a:ext cx="1997700" cy="1656000"/>
          </a:xfrm>
          <a:prstGeom prst="rect">
            <a:avLst/>
          </a:prstGeom>
        </p:spPr>
        <p:txBody>
          <a:bodyPr anchorCtr="0" anchor="t" bIns="121900" lIns="121900" spcFirstLastPara="1" rIns="121900" wrap="square" tIns="121900">
            <a:noAutofit/>
          </a:bodyPr>
          <a:lstStyle>
            <a:lvl1pPr indent="-330200" lvl="0" marL="457200" algn="ctr">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71" name="Google Shape;71;p11"/>
          <p:cNvSpPr txBox="1"/>
          <p:nvPr>
            <p:ph idx="7" type="body"/>
          </p:nvPr>
        </p:nvSpPr>
        <p:spPr>
          <a:xfrm>
            <a:off x="2775375"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2" name="Google Shape;72;p11"/>
          <p:cNvSpPr txBox="1"/>
          <p:nvPr>
            <p:ph idx="8" type="body"/>
          </p:nvPr>
        </p:nvSpPr>
        <p:spPr>
          <a:xfrm>
            <a:off x="5135150"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3" name="Google Shape;73;p11"/>
          <p:cNvSpPr txBox="1"/>
          <p:nvPr>
            <p:ph idx="9" type="body"/>
          </p:nvPr>
        </p:nvSpPr>
        <p:spPr>
          <a:xfrm>
            <a:off x="7494925"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4" name="Google Shape;74;p11"/>
          <p:cNvSpPr txBox="1"/>
          <p:nvPr>
            <p:ph idx="13" type="body"/>
          </p:nvPr>
        </p:nvSpPr>
        <p:spPr>
          <a:xfrm>
            <a:off x="9854700"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Title and text left">
  <p:cSld name="CUSTOM_15">
    <p:spTree>
      <p:nvGrpSpPr>
        <p:cNvPr id="75" name="Shape 75"/>
        <p:cNvGrpSpPr/>
        <p:nvPr/>
      </p:nvGrpSpPr>
      <p:grpSpPr>
        <a:xfrm>
          <a:off x="0" y="0"/>
          <a:ext cx="0" cy="0"/>
          <a:chOff x="0" y="0"/>
          <a:chExt cx="0" cy="0"/>
        </a:xfrm>
      </p:grpSpPr>
      <p:sp>
        <p:nvSpPr>
          <p:cNvPr id="76" name="Google Shape;76;p12"/>
          <p:cNvSpPr txBox="1"/>
          <p:nvPr>
            <p:ph type="title"/>
          </p:nvPr>
        </p:nvSpPr>
        <p:spPr>
          <a:xfrm>
            <a:off x="1528225" y="1981100"/>
            <a:ext cx="5219400" cy="12642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7" name="Google Shape;77;p12"/>
          <p:cNvSpPr txBox="1"/>
          <p:nvPr>
            <p:ph idx="1" type="body"/>
          </p:nvPr>
        </p:nvSpPr>
        <p:spPr>
          <a:xfrm>
            <a:off x="1528319" y="3438950"/>
            <a:ext cx="5219400" cy="17025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cxnSp>
        <p:nvCxnSpPr>
          <p:cNvPr id="78" name="Google Shape;78;p12"/>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Title and text right">
  <p:cSld name="CUSTOM_16">
    <p:spTree>
      <p:nvGrpSpPr>
        <p:cNvPr id="79" name="Shape 79"/>
        <p:cNvGrpSpPr/>
        <p:nvPr/>
      </p:nvGrpSpPr>
      <p:grpSpPr>
        <a:xfrm>
          <a:off x="0" y="0"/>
          <a:ext cx="0" cy="0"/>
          <a:chOff x="0" y="0"/>
          <a:chExt cx="0" cy="0"/>
        </a:xfrm>
      </p:grpSpPr>
      <p:sp>
        <p:nvSpPr>
          <p:cNvPr id="80" name="Google Shape;80;p13"/>
          <p:cNvSpPr txBox="1"/>
          <p:nvPr>
            <p:ph type="title"/>
          </p:nvPr>
        </p:nvSpPr>
        <p:spPr>
          <a:xfrm>
            <a:off x="5376199" y="2122000"/>
            <a:ext cx="5061300" cy="12429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1" name="Google Shape;81;p13"/>
          <p:cNvSpPr txBox="1"/>
          <p:nvPr>
            <p:ph idx="1" type="body"/>
          </p:nvPr>
        </p:nvSpPr>
        <p:spPr>
          <a:xfrm>
            <a:off x="5376290" y="3503650"/>
            <a:ext cx="5061300" cy="1702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cxnSp>
        <p:nvCxnSpPr>
          <p:cNvPr id="82" name="Google Shape;82;p13"/>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Just title">
  <p:cSld name="CUSTOM_22">
    <p:spTree>
      <p:nvGrpSpPr>
        <p:cNvPr id="83" name="Shape 83"/>
        <p:cNvGrpSpPr/>
        <p:nvPr/>
      </p:nvGrpSpPr>
      <p:grpSpPr>
        <a:xfrm>
          <a:off x="0" y="0"/>
          <a:ext cx="0" cy="0"/>
          <a:chOff x="0" y="0"/>
          <a:chExt cx="0" cy="0"/>
        </a:xfrm>
      </p:grpSpPr>
      <p:sp>
        <p:nvSpPr>
          <p:cNvPr id="84" name="Google Shape;84;p14"/>
          <p:cNvSpPr txBox="1"/>
          <p:nvPr>
            <p:ph type="title"/>
          </p:nvPr>
        </p:nvSpPr>
        <p:spPr>
          <a:xfrm>
            <a:off x="415650" y="421101"/>
            <a:ext cx="11360700" cy="991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Certificate">
  <p:cSld name="CUSTOM_23">
    <p:spTree>
      <p:nvGrpSpPr>
        <p:cNvPr id="85" name="Shape 85"/>
        <p:cNvGrpSpPr/>
        <p:nvPr/>
      </p:nvGrpSpPr>
      <p:grpSpPr>
        <a:xfrm>
          <a:off x="0" y="0"/>
          <a:ext cx="0" cy="0"/>
          <a:chOff x="0" y="0"/>
          <a:chExt cx="0" cy="0"/>
        </a:xfrm>
      </p:grpSpPr>
      <p:sp>
        <p:nvSpPr>
          <p:cNvPr id="86" name="Google Shape;86;p15"/>
          <p:cNvSpPr txBox="1"/>
          <p:nvPr>
            <p:ph type="title"/>
          </p:nvPr>
        </p:nvSpPr>
        <p:spPr>
          <a:xfrm>
            <a:off x="415650" y="712714"/>
            <a:ext cx="11360700" cy="977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000"/>
              <a:buNone/>
              <a:defRPr sz="65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87" name="Google Shape;87;p15"/>
          <p:cNvSpPr txBox="1"/>
          <p:nvPr>
            <p:ph idx="1" type="subTitle"/>
          </p:nvPr>
        </p:nvSpPr>
        <p:spPr>
          <a:xfrm>
            <a:off x="2187000" y="2682871"/>
            <a:ext cx="7818000" cy="6351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6000"/>
              <a:buNone/>
              <a:defRPr sz="5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cxnSp>
        <p:nvCxnSpPr>
          <p:cNvPr id="88" name="Google Shape;88;p15"/>
          <p:cNvCxnSpPr/>
          <p:nvPr/>
        </p:nvCxnSpPr>
        <p:spPr>
          <a:xfrm>
            <a:off x="1783800" y="3262113"/>
            <a:ext cx="8624400" cy="0"/>
          </a:xfrm>
          <a:prstGeom prst="straightConnector1">
            <a:avLst/>
          </a:prstGeom>
          <a:noFill/>
          <a:ln cap="flat" cmpd="sng" w="9525">
            <a:solidFill>
              <a:schemeClr val="dk2"/>
            </a:solidFill>
            <a:prstDash val="solid"/>
            <a:round/>
            <a:headEnd len="med" w="med" type="none"/>
            <a:tailEnd len="med" w="med" type="none"/>
          </a:ln>
        </p:spPr>
      </p:cxnSp>
      <p:sp>
        <p:nvSpPr>
          <p:cNvPr id="89" name="Google Shape;89;p15"/>
          <p:cNvSpPr txBox="1"/>
          <p:nvPr>
            <p:ph idx="2" type="subTitle"/>
          </p:nvPr>
        </p:nvSpPr>
        <p:spPr>
          <a:xfrm>
            <a:off x="3914250" y="3585963"/>
            <a:ext cx="4363500" cy="2982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p:txBody>
      </p:sp>
      <p:sp>
        <p:nvSpPr>
          <p:cNvPr id="90" name="Google Shape;90;p15"/>
          <p:cNvSpPr txBox="1"/>
          <p:nvPr>
            <p:ph idx="3" type="title"/>
          </p:nvPr>
        </p:nvSpPr>
        <p:spPr>
          <a:xfrm>
            <a:off x="415650" y="3932264"/>
            <a:ext cx="11360700" cy="977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000"/>
              <a:buNone/>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91" name="Google Shape;91;p15"/>
          <p:cNvSpPr txBox="1"/>
          <p:nvPr>
            <p:ph idx="4" type="subTitle"/>
          </p:nvPr>
        </p:nvSpPr>
        <p:spPr>
          <a:xfrm>
            <a:off x="3914250" y="4957563"/>
            <a:ext cx="43635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p:txBody>
      </p:sp>
      <p:grpSp>
        <p:nvGrpSpPr>
          <p:cNvPr id="92" name="Google Shape;92;p15"/>
          <p:cNvGrpSpPr/>
          <p:nvPr/>
        </p:nvGrpSpPr>
        <p:grpSpPr>
          <a:xfrm>
            <a:off x="996863" y="5847088"/>
            <a:ext cx="10198275" cy="0"/>
            <a:chOff x="1007625" y="5986750"/>
            <a:chExt cx="10198275" cy="0"/>
          </a:xfrm>
        </p:grpSpPr>
        <p:cxnSp>
          <p:nvCxnSpPr>
            <p:cNvPr id="93" name="Google Shape;93;p15"/>
            <p:cNvCxnSpPr/>
            <p:nvPr/>
          </p:nvCxnSpPr>
          <p:spPr>
            <a:xfrm>
              <a:off x="1007625" y="5986750"/>
              <a:ext cx="2986500" cy="0"/>
            </a:xfrm>
            <a:prstGeom prst="straightConnector1">
              <a:avLst/>
            </a:prstGeom>
            <a:noFill/>
            <a:ln cap="flat" cmpd="sng" w="9525">
              <a:solidFill>
                <a:srgbClr val="434343"/>
              </a:solidFill>
              <a:prstDash val="solid"/>
              <a:round/>
              <a:headEnd len="med" w="med" type="none"/>
              <a:tailEnd len="med" w="med" type="none"/>
            </a:ln>
          </p:spPr>
        </p:cxnSp>
        <p:cxnSp>
          <p:nvCxnSpPr>
            <p:cNvPr id="94" name="Google Shape;94;p15"/>
            <p:cNvCxnSpPr/>
            <p:nvPr/>
          </p:nvCxnSpPr>
          <p:spPr>
            <a:xfrm>
              <a:off x="8219400" y="5986750"/>
              <a:ext cx="2986500" cy="0"/>
            </a:xfrm>
            <a:prstGeom prst="straightConnector1">
              <a:avLst/>
            </a:prstGeom>
            <a:noFill/>
            <a:ln cap="flat" cmpd="sng" w="9525">
              <a:solidFill>
                <a:srgbClr val="434343"/>
              </a:solidFill>
              <a:prstDash val="solid"/>
              <a:round/>
              <a:headEnd len="med" w="med" type="none"/>
              <a:tailEnd len="med" w="med" type="none"/>
            </a:ln>
          </p:spPr>
        </p:cxnSp>
      </p:grpSp>
      <p:sp>
        <p:nvSpPr>
          <p:cNvPr id="95" name="Google Shape;95;p15"/>
          <p:cNvSpPr txBox="1"/>
          <p:nvPr>
            <p:ph idx="5" type="subTitle"/>
          </p:nvPr>
        </p:nvSpPr>
        <p:spPr>
          <a:xfrm>
            <a:off x="996875" y="58470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sz="1600"/>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96" name="Google Shape;96;p15"/>
          <p:cNvSpPr txBox="1"/>
          <p:nvPr>
            <p:ph idx="6" type="subTitle"/>
          </p:nvPr>
        </p:nvSpPr>
        <p:spPr>
          <a:xfrm>
            <a:off x="8214050" y="58470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sz="1600"/>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97" name="Google Shape;97;p15"/>
          <p:cNvSpPr txBox="1"/>
          <p:nvPr>
            <p:ph idx="7" type="subTitle"/>
          </p:nvPr>
        </p:nvSpPr>
        <p:spPr>
          <a:xfrm>
            <a:off x="996875" y="55488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98" name="Google Shape;98;p15"/>
          <p:cNvSpPr txBox="1"/>
          <p:nvPr>
            <p:ph idx="8" type="subTitle"/>
          </p:nvPr>
        </p:nvSpPr>
        <p:spPr>
          <a:xfrm>
            <a:off x="8214050" y="55488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cxnSp>
        <p:nvCxnSpPr>
          <p:cNvPr id="99" name="Google Shape;99;p15"/>
          <p:cNvCxnSpPr/>
          <p:nvPr/>
        </p:nvCxnSpPr>
        <p:spPr>
          <a:xfrm rot="10800000">
            <a:off x="497850" y="2879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100" name="Google Shape;100;p15"/>
          <p:cNvCxnSpPr/>
          <p:nvPr/>
        </p:nvCxnSpPr>
        <p:spPr>
          <a:xfrm rot="10800000">
            <a:off x="497850" y="65363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101" name="Shape 101"/>
        <p:cNvGrpSpPr/>
        <p:nvPr/>
      </p:nvGrpSpPr>
      <p:grpSpPr>
        <a:xfrm>
          <a:off x="0" y="0"/>
          <a:ext cx="0" cy="0"/>
          <a:chOff x="0" y="0"/>
          <a:chExt cx="0" cy="0"/>
        </a:xfrm>
      </p:grpSpPr>
      <p:grpSp>
        <p:nvGrpSpPr>
          <p:cNvPr id="102" name="Google Shape;102;p16"/>
          <p:cNvGrpSpPr/>
          <p:nvPr/>
        </p:nvGrpSpPr>
        <p:grpSpPr>
          <a:xfrm>
            <a:off x="0" y="0"/>
            <a:ext cx="12192000" cy="6858000"/>
            <a:chOff x="0" y="0"/>
            <a:chExt cx="12192000" cy="6858000"/>
          </a:xfrm>
        </p:grpSpPr>
        <p:sp>
          <p:nvSpPr>
            <p:cNvPr id="103" name="Google Shape;103;p16"/>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05" name="Google Shape;105;p16"/>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06" name="Google Shape;106;p16">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07" name="Google Shape;107;p16">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08" name="Google Shape;108;p16">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09" name="Google Shape;109;p16">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10" name="Google Shape;110;p16"/>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111" name="Google Shape;111;p16"/>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13" name="Shape 13"/>
        <p:cNvGrpSpPr/>
        <p:nvPr/>
      </p:nvGrpSpPr>
      <p:grpSpPr>
        <a:xfrm>
          <a:off x="0" y="0"/>
          <a:ext cx="0" cy="0"/>
          <a:chOff x="0" y="0"/>
          <a:chExt cx="0" cy="0"/>
        </a:xfrm>
      </p:grpSpPr>
      <p:sp>
        <p:nvSpPr>
          <p:cNvPr id="14" name="Google Shape;14;p3"/>
          <p:cNvSpPr txBox="1"/>
          <p:nvPr>
            <p:ph type="title"/>
          </p:nvPr>
        </p:nvSpPr>
        <p:spPr>
          <a:xfrm>
            <a:off x="1252725" y="1833738"/>
            <a:ext cx="5322600" cy="13248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7000"/>
              <a:buFont typeface="Aldrich"/>
              <a:buNone/>
              <a:defRPr sz="6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15" name="Google Shape;15;p3"/>
          <p:cNvSpPr txBox="1"/>
          <p:nvPr>
            <p:ph idx="1" type="body"/>
          </p:nvPr>
        </p:nvSpPr>
        <p:spPr>
          <a:xfrm>
            <a:off x="1252700" y="3238038"/>
            <a:ext cx="5322600" cy="22359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6" name="Google Shape;16;p3"/>
          <p:cNvSpPr/>
          <p:nvPr>
            <p:ph idx="2" type="pic"/>
          </p:nvPr>
        </p:nvSpPr>
        <p:spPr>
          <a:xfrm flipH="1">
            <a:off x="7208200" y="1633013"/>
            <a:ext cx="3731100" cy="3976500"/>
          </a:xfrm>
          <a:prstGeom prst="rect">
            <a:avLst/>
          </a:prstGeom>
          <a:noFill/>
          <a:ln>
            <a:noFill/>
          </a:ln>
        </p:spPr>
      </p:sp>
      <p:cxnSp>
        <p:nvCxnSpPr>
          <p:cNvPr id="17" name="Google Shape;17;p3"/>
          <p:cNvCxnSpPr/>
          <p:nvPr/>
        </p:nvCxnSpPr>
        <p:spPr>
          <a:xfrm rot="10800000">
            <a:off x="497850" y="5609513"/>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18" name="Google Shape;18;p3"/>
          <p:cNvCxnSpPr/>
          <p:nvPr/>
        </p:nvCxnSpPr>
        <p:spPr>
          <a:xfrm rot="10800000">
            <a:off x="497850" y="1248488"/>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Six columns">
  <p:cSld name="CUSTOM_2">
    <p:spTree>
      <p:nvGrpSpPr>
        <p:cNvPr id="19" name="Shape 19"/>
        <p:cNvGrpSpPr/>
        <p:nvPr/>
      </p:nvGrpSpPr>
      <p:grpSpPr>
        <a:xfrm>
          <a:off x="0" y="0"/>
          <a:ext cx="0" cy="0"/>
          <a:chOff x="0" y="0"/>
          <a:chExt cx="0" cy="0"/>
        </a:xfrm>
      </p:grpSpPr>
      <p:sp>
        <p:nvSpPr>
          <p:cNvPr id="20" name="Google Shape;20;p4"/>
          <p:cNvSpPr txBox="1"/>
          <p:nvPr>
            <p:ph type="title"/>
          </p:nvPr>
        </p:nvSpPr>
        <p:spPr>
          <a:xfrm>
            <a:off x="490775" y="751875"/>
            <a:ext cx="11210400" cy="7635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1" name="Google Shape;21;p4"/>
          <p:cNvSpPr txBox="1"/>
          <p:nvPr>
            <p:ph idx="1" type="body"/>
          </p:nvPr>
        </p:nvSpPr>
        <p:spPr>
          <a:xfrm>
            <a:off x="2993825" y="2894770"/>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2" name="Google Shape;22;p4"/>
          <p:cNvSpPr txBox="1"/>
          <p:nvPr>
            <p:ph idx="2" type="body"/>
          </p:nvPr>
        </p:nvSpPr>
        <p:spPr>
          <a:xfrm>
            <a:off x="7332750" y="2894770"/>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3" name="Google Shape;23;p4"/>
          <p:cNvSpPr txBox="1"/>
          <p:nvPr>
            <p:ph idx="3" type="body"/>
          </p:nvPr>
        </p:nvSpPr>
        <p:spPr>
          <a:xfrm>
            <a:off x="7332725" y="4913329"/>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4" name="Google Shape;24;p4"/>
          <p:cNvSpPr txBox="1"/>
          <p:nvPr>
            <p:ph idx="4" type="title"/>
          </p:nvPr>
        </p:nvSpPr>
        <p:spPr>
          <a:xfrm>
            <a:off x="2993825" y="2199000"/>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25" name="Google Shape;25;p4"/>
          <p:cNvSpPr txBox="1"/>
          <p:nvPr>
            <p:ph idx="5" type="title"/>
          </p:nvPr>
        </p:nvSpPr>
        <p:spPr>
          <a:xfrm>
            <a:off x="7332750" y="2199000"/>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26" name="Google Shape;26;p4"/>
          <p:cNvSpPr txBox="1"/>
          <p:nvPr>
            <p:ph idx="6" type="title"/>
          </p:nvPr>
        </p:nvSpPr>
        <p:spPr>
          <a:xfrm>
            <a:off x="7332725" y="4217559"/>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27" name="Google Shape;27;p4"/>
          <p:cNvSpPr txBox="1"/>
          <p:nvPr>
            <p:ph idx="7" type="body"/>
          </p:nvPr>
        </p:nvSpPr>
        <p:spPr>
          <a:xfrm>
            <a:off x="2993825" y="4913245"/>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8" name="Google Shape;28;p4"/>
          <p:cNvSpPr txBox="1"/>
          <p:nvPr>
            <p:ph idx="8" type="title"/>
          </p:nvPr>
        </p:nvSpPr>
        <p:spPr>
          <a:xfrm>
            <a:off x="2993825" y="4217475"/>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cxnSp>
        <p:nvCxnSpPr>
          <p:cNvPr id="29" name="Google Shape;29;p4"/>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30" name="Google Shape;30;p4"/>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31" name="Shape 31"/>
        <p:cNvGrpSpPr/>
        <p:nvPr/>
      </p:nvGrpSpPr>
      <p:grpSpPr>
        <a:xfrm>
          <a:off x="0" y="0"/>
          <a:ext cx="0" cy="0"/>
          <a:chOff x="0" y="0"/>
          <a:chExt cx="0" cy="0"/>
        </a:xfrm>
      </p:grpSpPr>
      <p:sp>
        <p:nvSpPr>
          <p:cNvPr id="32" name="Google Shape;32;p5"/>
          <p:cNvSpPr txBox="1"/>
          <p:nvPr>
            <p:ph type="title"/>
          </p:nvPr>
        </p:nvSpPr>
        <p:spPr>
          <a:xfrm>
            <a:off x="589400" y="3373900"/>
            <a:ext cx="11104200" cy="1275600"/>
          </a:xfrm>
          <a:prstGeom prst="rect">
            <a:avLst/>
          </a:prstGeom>
        </p:spPr>
        <p:txBody>
          <a:bodyPr anchorCtr="0" anchor="ctr" bIns="121900" lIns="121900" spcFirstLastPara="1" rIns="121900" wrap="square" tIns="121900">
            <a:noAutofit/>
          </a:bodyPr>
          <a:lstStyle>
            <a:lvl1pPr indent="0" lvl="0" marL="0" marR="0" rtl="0" algn="ctr">
              <a:spcBef>
                <a:spcPts val="0"/>
              </a:spcBef>
              <a:spcAft>
                <a:spcPts val="0"/>
              </a:spcAft>
              <a:buClr>
                <a:schemeClr val="dk1"/>
              </a:buClr>
              <a:buSzPts val="6000"/>
              <a:buFont typeface="Aldrich"/>
              <a:buNone/>
              <a:defRPr sz="6000"/>
            </a:lvl1pPr>
            <a:lvl2pPr lvl="1"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33" name="Google Shape;33;p5"/>
          <p:cNvSpPr txBox="1"/>
          <p:nvPr>
            <p:ph idx="1" type="body"/>
          </p:nvPr>
        </p:nvSpPr>
        <p:spPr>
          <a:xfrm>
            <a:off x="589400" y="4649500"/>
            <a:ext cx="11104200" cy="7635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cxnSp>
        <p:nvCxnSpPr>
          <p:cNvPr id="34" name="Google Shape;34;p5"/>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Two columns">
  <p:cSld name="CUSTOM_4">
    <p:spTree>
      <p:nvGrpSpPr>
        <p:cNvPr id="35" name="Shape 35"/>
        <p:cNvGrpSpPr/>
        <p:nvPr/>
      </p:nvGrpSpPr>
      <p:grpSpPr>
        <a:xfrm>
          <a:off x="0" y="0"/>
          <a:ext cx="0" cy="0"/>
          <a:chOff x="0" y="0"/>
          <a:chExt cx="0" cy="0"/>
        </a:xfrm>
      </p:grpSpPr>
      <p:sp>
        <p:nvSpPr>
          <p:cNvPr id="36" name="Google Shape;36;p6"/>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7" name="Google Shape;37;p6"/>
          <p:cNvSpPr txBox="1"/>
          <p:nvPr>
            <p:ph idx="1" type="body"/>
          </p:nvPr>
        </p:nvSpPr>
        <p:spPr>
          <a:xfrm>
            <a:off x="873350" y="2382615"/>
            <a:ext cx="4960800" cy="28470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8" name="Google Shape;38;p6"/>
          <p:cNvSpPr txBox="1"/>
          <p:nvPr>
            <p:ph idx="2" type="body"/>
          </p:nvPr>
        </p:nvSpPr>
        <p:spPr>
          <a:xfrm>
            <a:off x="6464149" y="2371888"/>
            <a:ext cx="4961100" cy="28470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cxnSp>
        <p:nvCxnSpPr>
          <p:cNvPr id="39" name="Google Shape;39;p6"/>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40" name="Google Shape;40;p6"/>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One column">
  <p:cSld name="CUSTOM_5">
    <p:spTree>
      <p:nvGrpSpPr>
        <p:cNvPr id="41" name="Shape 41"/>
        <p:cNvGrpSpPr/>
        <p:nvPr/>
      </p:nvGrpSpPr>
      <p:grpSpPr>
        <a:xfrm>
          <a:off x="0" y="0"/>
          <a:ext cx="0" cy="0"/>
          <a:chOff x="0" y="0"/>
          <a:chExt cx="0" cy="0"/>
        </a:xfrm>
      </p:grpSpPr>
      <p:sp>
        <p:nvSpPr>
          <p:cNvPr id="42" name="Google Shape;42;p7"/>
          <p:cNvSpPr txBox="1"/>
          <p:nvPr>
            <p:ph type="title"/>
          </p:nvPr>
        </p:nvSpPr>
        <p:spPr>
          <a:xfrm>
            <a:off x="1401625" y="1741250"/>
            <a:ext cx="8284500" cy="7635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3" name="Google Shape;43;p7"/>
          <p:cNvSpPr txBox="1"/>
          <p:nvPr>
            <p:ph idx="1" type="body"/>
          </p:nvPr>
        </p:nvSpPr>
        <p:spPr>
          <a:xfrm>
            <a:off x="1401625" y="2789650"/>
            <a:ext cx="8284500" cy="2491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cxnSp>
        <p:nvCxnSpPr>
          <p:cNvPr id="44" name="Google Shape;44;p7"/>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Big Title">
  <p:cSld name="CUSTOM_6">
    <p:spTree>
      <p:nvGrpSpPr>
        <p:cNvPr id="45" name="Shape 45"/>
        <p:cNvGrpSpPr/>
        <p:nvPr/>
      </p:nvGrpSpPr>
      <p:grpSpPr>
        <a:xfrm>
          <a:off x="0" y="0"/>
          <a:ext cx="0" cy="0"/>
          <a:chOff x="0" y="0"/>
          <a:chExt cx="0" cy="0"/>
        </a:xfrm>
      </p:grpSpPr>
      <p:sp>
        <p:nvSpPr>
          <p:cNvPr id="46" name="Google Shape;46;p8"/>
          <p:cNvSpPr txBox="1"/>
          <p:nvPr>
            <p:ph type="title"/>
          </p:nvPr>
        </p:nvSpPr>
        <p:spPr>
          <a:xfrm>
            <a:off x="511300" y="1949725"/>
            <a:ext cx="111423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47" name="Google Shape;47;p8"/>
          <p:cNvSpPr txBox="1"/>
          <p:nvPr>
            <p:ph idx="1" type="subTitle"/>
          </p:nvPr>
        </p:nvSpPr>
        <p:spPr>
          <a:xfrm>
            <a:off x="511375" y="5538475"/>
            <a:ext cx="111423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cxnSp>
        <p:nvCxnSpPr>
          <p:cNvPr id="48" name="Google Shape;48;p8"/>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_1">
    <p:spTree>
      <p:nvGrpSpPr>
        <p:cNvPr id="49" name="Shape 49"/>
        <p:cNvGrpSpPr/>
        <p:nvPr/>
      </p:nvGrpSpPr>
      <p:grpSpPr>
        <a:xfrm>
          <a:off x="0" y="0"/>
          <a:ext cx="0" cy="0"/>
          <a:chOff x="0" y="0"/>
          <a:chExt cx="0" cy="0"/>
        </a:xfrm>
      </p:grpSpPr>
      <p:sp>
        <p:nvSpPr>
          <p:cNvPr id="50" name="Google Shape;50;p9"/>
          <p:cNvSpPr txBox="1"/>
          <p:nvPr>
            <p:ph idx="1" type="subTitle"/>
          </p:nvPr>
        </p:nvSpPr>
        <p:spPr>
          <a:xfrm>
            <a:off x="1242302" y="3600000"/>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0" sz="2100">
                <a:latin typeface="Calistoga"/>
                <a:ea typeface="Calistoga"/>
                <a:cs typeface="Calistoga"/>
                <a:sym typeface="Calistog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1" name="Google Shape;51;p9"/>
          <p:cNvSpPr txBox="1"/>
          <p:nvPr>
            <p:ph idx="2" type="subTitle"/>
          </p:nvPr>
        </p:nvSpPr>
        <p:spPr>
          <a:xfrm>
            <a:off x="4766552" y="3600000"/>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0" sz="2100">
                <a:latin typeface="Calistoga"/>
                <a:ea typeface="Calistoga"/>
                <a:cs typeface="Calistoga"/>
                <a:sym typeface="Calistog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2" name="Google Shape;52;p9"/>
          <p:cNvSpPr txBox="1"/>
          <p:nvPr>
            <p:ph idx="3" type="subTitle"/>
          </p:nvPr>
        </p:nvSpPr>
        <p:spPr>
          <a:xfrm>
            <a:off x="8290802" y="3600000"/>
            <a:ext cx="26586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0" sz="2100">
                <a:latin typeface="Calistoga"/>
                <a:ea typeface="Calistoga"/>
                <a:cs typeface="Calistoga"/>
                <a:sym typeface="Calistog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3" name="Google Shape;53;p9"/>
          <p:cNvSpPr txBox="1"/>
          <p:nvPr>
            <p:ph type="title"/>
          </p:nvPr>
        </p:nvSpPr>
        <p:spPr>
          <a:xfrm>
            <a:off x="1242300" y="934700"/>
            <a:ext cx="97074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4" name="Google Shape;54;p9"/>
          <p:cNvSpPr txBox="1"/>
          <p:nvPr>
            <p:ph idx="4" type="body"/>
          </p:nvPr>
        </p:nvSpPr>
        <p:spPr>
          <a:xfrm>
            <a:off x="1242300" y="4165707"/>
            <a:ext cx="2658900" cy="16641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55" name="Google Shape;55;p9"/>
          <p:cNvSpPr txBox="1"/>
          <p:nvPr>
            <p:ph idx="5" type="body"/>
          </p:nvPr>
        </p:nvSpPr>
        <p:spPr>
          <a:xfrm>
            <a:off x="4766550" y="4165707"/>
            <a:ext cx="2658900" cy="16608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56" name="Google Shape;56;p9"/>
          <p:cNvSpPr txBox="1"/>
          <p:nvPr>
            <p:ph idx="6" type="body"/>
          </p:nvPr>
        </p:nvSpPr>
        <p:spPr>
          <a:xfrm>
            <a:off x="8290800" y="4165707"/>
            <a:ext cx="2658900" cy="16608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cxnSp>
        <p:nvCxnSpPr>
          <p:cNvPr id="57" name="Google Shape;57;p9"/>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58" name="Google Shape;58;p9"/>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Text and Image">
  <p:cSld name="CUSTOM_9">
    <p:spTree>
      <p:nvGrpSpPr>
        <p:cNvPr id="59" name="Shape 59"/>
        <p:cNvGrpSpPr/>
        <p:nvPr/>
      </p:nvGrpSpPr>
      <p:grpSpPr>
        <a:xfrm>
          <a:off x="0" y="0"/>
          <a:ext cx="0" cy="0"/>
          <a:chOff x="0" y="0"/>
          <a:chExt cx="0" cy="0"/>
        </a:xfrm>
      </p:grpSpPr>
      <p:sp>
        <p:nvSpPr>
          <p:cNvPr id="60" name="Google Shape;60;p10"/>
          <p:cNvSpPr txBox="1"/>
          <p:nvPr>
            <p:ph type="title"/>
          </p:nvPr>
        </p:nvSpPr>
        <p:spPr>
          <a:xfrm>
            <a:off x="925500" y="1946013"/>
            <a:ext cx="5170500" cy="799200"/>
          </a:xfrm>
          <a:prstGeom prst="rect">
            <a:avLst/>
          </a:prstGeom>
        </p:spPr>
        <p:txBody>
          <a:bodyPr anchorCtr="0" anchor="ctr" bIns="121900" lIns="121900" spcFirstLastPara="1" rIns="121900" wrap="square" tIns="121900">
            <a:noAutofit/>
          </a:bodyPr>
          <a:lstStyle>
            <a:lvl1pPr lvl="0" rtl="0">
              <a:lnSpc>
                <a:spcPct val="80000"/>
              </a:lnSpc>
              <a:spcBef>
                <a:spcPts val="0"/>
              </a:spcBef>
              <a:spcAft>
                <a:spcPts val="0"/>
              </a:spcAft>
              <a:buSzPts val="6000"/>
              <a:buNone/>
              <a:defRPr/>
            </a:lvl1pPr>
            <a:lvl2pPr lvl="1" rtl="0" algn="r">
              <a:spcBef>
                <a:spcPts val="0"/>
              </a:spcBef>
              <a:spcAft>
                <a:spcPts val="0"/>
              </a:spcAft>
              <a:buSzPts val="15000"/>
              <a:buNone/>
              <a:defRPr sz="15000"/>
            </a:lvl2pPr>
            <a:lvl3pPr lvl="2" rtl="0" algn="r">
              <a:spcBef>
                <a:spcPts val="0"/>
              </a:spcBef>
              <a:spcAft>
                <a:spcPts val="0"/>
              </a:spcAft>
              <a:buSzPts val="15000"/>
              <a:buNone/>
              <a:defRPr sz="15000"/>
            </a:lvl3pPr>
            <a:lvl4pPr lvl="3" rtl="0" algn="r">
              <a:spcBef>
                <a:spcPts val="0"/>
              </a:spcBef>
              <a:spcAft>
                <a:spcPts val="0"/>
              </a:spcAft>
              <a:buSzPts val="15000"/>
              <a:buNone/>
              <a:defRPr sz="15000"/>
            </a:lvl4pPr>
            <a:lvl5pPr lvl="4" rtl="0" algn="r">
              <a:spcBef>
                <a:spcPts val="0"/>
              </a:spcBef>
              <a:spcAft>
                <a:spcPts val="0"/>
              </a:spcAft>
              <a:buSzPts val="15000"/>
              <a:buNone/>
              <a:defRPr sz="15000"/>
            </a:lvl5pPr>
            <a:lvl6pPr lvl="5" rtl="0" algn="r">
              <a:spcBef>
                <a:spcPts val="0"/>
              </a:spcBef>
              <a:spcAft>
                <a:spcPts val="0"/>
              </a:spcAft>
              <a:buSzPts val="15000"/>
              <a:buNone/>
              <a:defRPr sz="15000"/>
            </a:lvl6pPr>
            <a:lvl7pPr lvl="6" rtl="0" algn="r">
              <a:spcBef>
                <a:spcPts val="0"/>
              </a:spcBef>
              <a:spcAft>
                <a:spcPts val="0"/>
              </a:spcAft>
              <a:buSzPts val="15000"/>
              <a:buNone/>
              <a:defRPr sz="15000"/>
            </a:lvl7pPr>
            <a:lvl8pPr lvl="7" rtl="0" algn="r">
              <a:spcBef>
                <a:spcPts val="0"/>
              </a:spcBef>
              <a:spcAft>
                <a:spcPts val="0"/>
              </a:spcAft>
              <a:buSzPts val="15000"/>
              <a:buNone/>
              <a:defRPr sz="15000"/>
            </a:lvl8pPr>
            <a:lvl9pPr lvl="8" rtl="0" algn="r">
              <a:spcBef>
                <a:spcPts val="0"/>
              </a:spcBef>
              <a:spcAft>
                <a:spcPts val="0"/>
              </a:spcAft>
              <a:buSzPts val="15000"/>
              <a:buNone/>
              <a:defRPr sz="15000"/>
            </a:lvl9pPr>
          </a:lstStyle>
          <a:p/>
        </p:txBody>
      </p:sp>
      <p:sp>
        <p:nvSpPr>
          <p:cNvPr id="61" name="Google Shape;61;p10"/>
          <p:cNvSpPr txBox="1"/>
          <p:nvPr>
            <p:ph idx="1" type="subTitle"/>
          </p:nvPr>
        </p:nvSpPr>
        <p:spPr>
          <a:xfrm>
            <a:off x="439850" y="4343238"/>
            <a:ext cx="3875100" cy="717900"/>
          </a:xfrm>
          <a:prstGeom prst="rect">
            <a:avLst/>
          </a:prstGeom>
        </p:spPr>
        <p:txBody>
          <a:bodyPr anchorCtr="0" anchor="t" bIns="121900" lIns="121900" spcFirstLastPara="1" rIns="121900" wrap="square" tIns="121900">
            <a:noAutofit/>
          </a:bodyPr>
          <a:lstStyle>
            <a:lvl1pPr lvl="0" rtl="0" algn="r">
              <a:spcBef>
                <a:spcPts val="0"/>
              </a:spcBef>
              <a:spcAft>
                <a:spcPts val="0"/>
              </a:spcAft>
              <a:buSzPts val="1800"/>
              <a:buNone/>
              <a:defRPr sz="1800"/>
            </a:lvl1pPr>
            <a:lvl2pPr lvl="1" rtl="0" algn="r">
              <a:spcBef>
                <a:spcPts val="2100"/>
              </a:spcBef>
              <a:spcAft>
                <a:spcPts val="0"/>
              </a:spcAft>
              <a:buSzPts val="1800"/>
              <a:buNone/>
              <a:defRPr sz="1800"/>
            </a:lvl2pPr>
            <a:lvl3pPr lvl="2" rtl="0" algn="r">
              <a:spcBef>
                <a:spcPts val="2100"/>
              </a:spcBef>
              <a:spcAft>
                <a:spcPts val="0"/>
              </a:spcAft>
              <a:buSzPts val="1800"/>
              <a:buNone/>
              <a:defRPr sz="1800"/>
            </a:lvl3pPr>
            <a:lvl4pPr lvl="3" rtl="0" algn="r">
              <a:spcBef>
                <a:spcPts val="2100"/>
              </a:spcBef>
              <a:spcAft>
                <a:spcPts val="0"/>
              </a:spcAft>
              <a:buSzPts val="1800"/>
              <a:buNone/>
              <a:defRPr sz="1800"/>
            </a:lvl4pPr>
            <a:lvl5pPr lvl="4" rtl="0" algn="r">
              <a:spcBef>
                <a:spcPts val="2100"/>
              </a:spcBef>
              <a:spcAft>
                <a:spcPts val="0"/>
              </a:spcAft>
              <a:buSzPts val="1800"/>
              <a:buNone/>
              <a:defRPr sz="1800"/>
            </a:lvl5pPr>
            <a:lvl6pPr lvl="5" rtl="0" algn="r">
              <a:spcBef>
                <a:spcPts val="2100"/>
              </a:spcBef>
              <a:spcAft>
                <a:spcPts val="0"/>
              </a:spcAft>
              <a:buSzPts val="1800"/>
              <a:buNone/>
              <a:defRPr sz="1800"/>
            </a:lvl6pPr>
            <a:lvl7pPr lvl="6" rtl="0" algn="r">
              <a:spcBef>
                <a:spcPts val="2100"/>
              </a:spcBef>
              <a:spcAft>
                <a:spcPts val="0"/>
              </a:spcAft>
              <a:buSzPts val="1800"/>
              <a:buNone/>
              <a:defRPr sz="1800"/>
            </a:lvl7pPr>
            <a:lvl8pPr lvl="7" rtl="0" algn="r">
              <a:spcBef>
                <a:spcPts val="2100"/>
              </a:spcBef>
              <a:spcAft>
                <a:spcPts val="0"/>
              </a:spcAft>
              <a:buSzPts val="1800"/>
              <a:buNone/>
              <a:defRPr sz="1800"/>
            </a:lvl8pPr>
            <a:lvl9pPr lvl="8" rtl="0" algn="r">
              <a:spcBef>
                <a:spcPts val="2100"/>
              </a:spcBef>
              <a:spcAft>
                <a:spcPts val="2100"/>
              </a:spcAft>
              <a:buSzPts val="1800"/>
              <a:buNone/>
              <a:defRPr sz="1800"/>
            </a:lvl9pPr>
          </a:lstStyle>
          <a:p/>
        </p:txBody>
      </p:sp>
      <p:sp>
        <p:nvSpPr>
          <p:cNvPr id="62" name="Google Shape;62;p10"/>
          <p:cNvSpPr/>
          <p:nvPr>
            <p:ph idx="2" type="pic"/>
          </p:nvPr>
        </p:nvSpPr>
        <p:spPr>
          <a:xfrm>
            <a:off x="4572000" y="1040950"/>
            <a:ext cx="6981900" cy="44769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1pPr>
            <a:lvl2pPr lvl="1">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2pPr>
            <a:lvl3pPr lvl="2">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3pPr>
            <a:lvl4pPr lvl="3">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4pPr>
            <a:lvl5pPr lvl="4">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5pPr>
            <a:lvl6pPr lvl="5">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6pPr>
            <a:lvl7pPr lvl="6">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7pPr>
            <a:lvl8pPr lvl="7">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8pPr>
            <a:lvl9pPr lvl="8">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1pPr>
            <a:lvl2pPr indent="-349250" lvl="1" marL="9144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2pPr>
            <a:lvl3pPr indent="-349250" lvl="2" marL="13716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3pPr>
            <a:lvl4pPr indent="-349250" lvl="3" marL="18288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4pPr>
            <a:lvl5pPr indent="-349250" lvl="4" marL="22860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5pPr>
            <a:lvl6pPr indent="-349250" lvl="5" marL="27432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6pPr>
            <a:lvl7pPr indent="-349250" lvl="6" marL="32004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7pPr>
            <a:lvl8pPr indent="-349250" lvl="7" marL="36576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8pPr>
            <a:lvl9pPr indent="-349250" lvl="8" marL="4114800">
              <a:lnSpc>
                <a:spcPct val="115000"/>
              </a:lnSpc>
              <a:spcBef>
                <a:spcPts val="2100"/>
              </a:spcBef>
              <a:spcAft>
                <a:spcPts val="2100"/>
              </a:spcAft>
              <a:buClr>
                <a:schemeClr val="dk2"/>
              </a:buClr>
              <a:buSzPts val="1900"/>
              <a:buFont typeface="Antic Slab"/>
              <a:buChar char="■"/>
              <a:defRPr b="1" sz="1900">
                <a:solidFill>
                  <a:schemeClr val="dk2"/>
                </a:solidFill>
                <a:latin typeface="Antic Slab"/>
                <a:ea typeface="Antic Slab"/>
                <a:cs typeface="Antic Slab"/>
                <a:sym typeface="Antic Slab"/>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12.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 Id="rId5" Type="http://schemas.openxmlformats.org/officeDocument/2006/relationships/hyperlink" Target="https://fontawesom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 Id="rId5" Type="http://schemas.openxmlformats.org/officeDocument/2006/relationships/hyperlink" Target="https://fontawesome.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p:nvPr/>
        </p:nvSpPr>
        <p:spPr>
          <a:xfrm>
            <a:off x="4627300" y="2507500"/>
            <a:ext cx="1467600" cy="14676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17" name="Google Shape;117;p17"/>
          <p:cNvSpPr/>
          <p:nvPr/>
        </p:nvSpPr>
        <p:spPr>
          <a:xfrm>
            <a:off x="1358950" y="3370350"/>
            <a:ext cx="4113444" cy="672655"/>
          </a:xfrm>
          <a:prstGeom prst="rect">
            <a:avLst/>
          </a:prstGeom>
        </p:spPr>
        <p:txBody>
          <a:bodyPr>
            <a:prstTxWarp prst="textPlain"/>
          </a:bodyPr>
          <a:lstStyle/>
          <a:p>
            <a:pPr lvl="0" algn="ctr"/>
            <a:r>
              <a:rPr b="0" i="0">
                <a:ln cap="flat" cmpd="sng" w="19050">
                  <a:solidFill>
                    <a:srgbClr val="989AA3"/>
                  </a:solidFill>
                  <a:prstDash val="solid"/>
                  <a:round/>
                  <a:headEnd len="sm" w="sm" type="none"/>
                  <a:tailEnd len="sm" w="sm" type="none"/>
                </a:ln>
                <a:noFill/>
                <a:latin typeface="Calistoga"/>
              </a:rPr>
              <a:t>Pet Service</a:t>
            </a:r>
          </a:p>
        </p:txBody>
      </p:sp>
      <p:sp>
        <p:nvSpPr>
          <p:cNvPr id="118" name="Google Shape;118;p17"/>
          <p:cNvSpPr txBox="1"/>
          <p:nvPr>
            <p:ph type="title"/>
          </p:nvPr>
        </p:nvSpPr>
        <p:spPr>
          <a:xfrm>
            <a:off x="834600" y="2762700"/>
            <a:ext cx="4884600" cy="11550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Pet Service</a:t>
            </a:r>
            <a:endParaRPr/>
          </a:p>
        </p:txBody>
      </p:sp>
      <p:sp>
        <p:nvSpPr>
          <p:cNvPr id="119" name="Google Shape;119;p17"/>
          <p:cNvSpPr txBox="1"/>
          <p:nvPr>
            <p:ph idx="1" type="subTitle"/>
          </p:nvPr>
        </p:nvSpPr>
        <p:spPr>
          <a:xfrm>
            <a:off x="377400" y="5925775"/>
            <a:ext cx="11500500" cy="5865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Arthur Felipe Lopes Ferreira</a:t>
            </a:r>
            <a:endParaRPr/>
          </a:p>
          <a:p>
            <a:pPr indent="0" lvl="0" marL="0" rtl="0" algn="r">
              <a:spcBef>
                <a:spcPts val="0"/>
              </a:spcBef>
              <a:spcAft>
                <a:spcPts val="0"/>
              </a:spcAft>
              <a:buNone/>
            </a:pPr>
            <a:r>
              <a:rPr lang="en"/>
              <a:t>Filipe </a:t>
            </a:r>
            <a:r>
              <a:rPr lang="en"/>
              <a:t>Iannarelli Caldeira</a:t>
            </a:r>
            <a:endParaRPr/>
          </a:p>
          <a:p>
            <a:pPr indent="0" lvl="0" marL="0" rtl="0" algn="r">
              <a:spcBef>
                <a:spcPts val="0"/>
              </a:spcBef>
              <a:spcAft>
                <a:spcPts val="0"/>
              </a:spcAft>
              <a:buNone/>
            </a:pPr>
            <a:r>
              <a:rPr lang="en"/>
              <a:t>Guilherme Lage da Costa</a:t>
            </a:r>
            <a:endParaRPr/>
          </a:p>
          <a:p>
            <a:pPr indent="0" lvl="0" marL="0" rtl="0" algn="r">
              <a:spcBef>
                <a:spcPts val="0"/>
              </a:spcBef>
              <a:spcAft>
                <a:spcPts val="0"/>
              </a:spcAft>
              <a:buNone/>
            </a:pPr>
            <a:r>
              <a:rPr lang="en"/>
              <a:t>Ítalo Lélis de Carvalho</a:t>
            </a:r>
            <a:endParaRPr/>
          </a:p>
          <a:p>
            <a:pPr indent="0" lvl="0" marL="0" rtl="0" algn="r">
              <a:spcBef>
                <a:spcPts val="0"/>
              </a:spcBef>
              <a:spcAft>
                <a:spcPts val="0"/>
              </a:spcAft>
              <a:buNone/>
            </a:pPr>
            <a:r>
              <a:rPr lang="en"/>
              <a:t>João Paulo de Sales Pimenta</a:t>
            </a:r>
            <a:endParaRPr/>
          </a:p>
          <a:p>
            <a:pPr indent="0" lvl="0" marL="0" rtl="0" algn="r">
              <a:spcBef>
                <a:spcPts val="0"/>
              </a:spcBef>
              <a:spcAft>
                <a:spcPts val="0"/>
              </a:spcAft>
              <a:buNone/>
            </a:pPr>
            <a:r>
              <a:rPr lang="en"/>
              <a:t> Lucas Nogueira Mazzieiro de Carvalho</a:t>
            </a:r>
            <a:endParaRPr/>
          </a:p>
        </p:txBody>
      </p:sp>
      <p:sp>
        <p:nvSpPr>
          <p:cNvPr id="120" name="Google Shape;120;p17"/>
          <p:cNvSpPr txBox="1"/>
          <p:nvPr>
            <p:ph idx="1" type="subTitle"/>
          </p:nvPr>
        </p:nvSpPr>
        <p:spPr>
          <a:xfrm>
            <a:off x="377400" y="363175"/>
            <a:ext cx="11500500" cy="5865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Trabalho Interdisciplinar: Aplicações Distribuídas</a:t>
            </a:r>
            <a:endParaRPr/>
          </a:p>
          <a:p>
            <a:pPr indent="0" lvl="0" marL="0" rtl="0" algn="r">
              <a:spcBef>
                <a:spcPts val="0"/>
              </a:spcBef>
              <a:spcAft>
                <a:spcPts val="0"/>
              </a:spcAft>
              <a:buNone/>
            </a:pPr>
            <a:r>
              <a:rPr lang="en"/>
              <a:t>2024/2 · Engenharia de Software</a:t>
            </a:r>
            <a:endParaRPr/>
          </a:p>
          <a:p>
            <a:pPr indent="0" lvl="0" marL="0" rtl="0" algn="r">
              <a:spcBef>
                <a:spcPts val="0"/>
              </a:spcBef>
              <a:spcAft>
                <a:spcPts val="0"/>
              </a:spcAft>
              <a:buNone/>
            </a:pPr>
            <a:r>
              <a:rPr lang="en"/>
              <a:t>PUC Minas</a:t>
            </a:r>
            <a:endParaRPr/>
          </a:p>
        </p:txBody>
      </p:sp>
      <p:pic>
        <p:nvPicPr>
          <p:cNvPr id="121" name="Google Shape;121;p17"/>
          <p:cNvPicPr preferRelativeResize="0"/>
          <p:nvPr/>
        </p:nvPicPr>
        <p:blipFill>
          <a:blip r:embed="rId3">
            <a:alphaModFix amt="40000"/>
          </a:blip>
          <a:stretch>
            <a:fillRect/>
          </a:stretch>
        </p:blipFill>
        <p:spPr>
          <a:xfrm rot="-3234484">
            <a:off x="5636182" y="2150691"/>
            <a:ext cx="431315" cy="431318"/>
          </a:xfrm>
          <a:prstGeom prst="rect">
            <a:avLst/>
          </a:prstGeom>
          <a:noFill/>
          <a:ln>
            <a:noFill/>
          </a:ln>
        </p:spPr>
      </p:pic>
      <p:pic>
        <p:nvPicPr>
          <p:cNvPr id="122" name="Google Shape;122;p17"/>
          <p:cNvPicPr preferRelativeResize="0"/>
          <p:nvPr/>
        </p:nvPicPr>
        <p:blipFill>
          <a:blip r:embed="rId3">
            <a:alphaModFix amt="40000"/>
          </a:blip>
          <a:stretch>
            <a:fillRect/>
          </a:stretch>
        </p:blipFill>
        <p:spPr>
          <a:xfrm rot="-1655263">
            <a:off x="5979558" y="2526653"/>
            <a:ext cx="327013" cy="327013"/>
          </a:xfrm>
          <a:prstGeom prst="rect">
            <a:avLst/>
          </a:prstGeom>
          <a:noFill/>
          <a:ln>
            <a:noFill/>
          </a:ln>
        </p:spPr>
      </p:pic>
      <p:pic>
        <p:nvPicPr>
          <p:cNvPr id="123" name="Google Shape;123;p17"/>
          <p:cNvPicPr preferRelativeResize="0"/>
          <p:nvPr/>
        </p:nvPicPr>
        <p:blipFill>
          <a:blip r:embed="rId3">
            <a:alphaModFix amt="40000"/>
          </a:blip>
          <a:stretch>
            <a:fillRect/>
          </a:stretch>
        </p:blipFill>
        <p:spPr>
          <a:xfrm rot="-281593">
            <a:off x="6150470" y="2901116"/>
            <a:ext cx="248177" cy="24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6"/>
          <p:cNvSpPr/>
          <p:nvPr/>
        </p:nvSpPr>
        <p:spPr>
          <a:xfrm>
            <a:off x="2767700" y="945250"/>
            <a:ext cx="987900" cy="987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61" name="Google Shape;261;p26"/>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Requisitos Não-Funcionais</a:t>
            </a:r>
            <a:endParaRPr/>
          </a:p>
        </p:txBody>
      </p:sp>
      <p:graphicFrame>
        <p:nvGraphicFramePr>
          <p:cNvPr id="262" name="Google Shape;262;p26"/>
          <p:cNvGraphicFramePr/>
          <p:nvPr/>
        </p:nvGraphicFramePr>
        <p:xfrm>
          <a:off x="958025" y="2386575"/>
          <a:ext cx="3000000" cy="3000000"/>
        </p:xfrm>
        <a:graphic>
          <a:graphicData uri="http://schemas.openxmlformats.org/drawingml/2006/table">
            <a:tbl>
              <a:tblPr>
                <a:noFill/>
                <a:tableStyleId>{13DA1F1A-D371-4BF4-AC43-4E87F1E8DDAF}</a:tableStyleId>
              </a:tblPr>
              <a:tblGrid>
                <a:gridCol w="806375"/>
                <a:gridCol w="2057075"/>
                <a:gridCol w="5898100"/>
                <a:gridCol w="1514375"/>
              </a:tblGrid>
              <a:tr h="381000">
                <a:tc>
                  <a:txBody>
                    <a:bodyPr/>
                    <a:lstStyle/>
                    <a:p>
                      <a:pPr indent="0" lvl="0" marL="0" rtl="0" algn="ctr">
                        <a:spcBef>
                          <a:spcPts val="0"/>
                        </a:spcBef>
                        <a:spcAft>
                          <a:spcPts val="0"/>
                        </a:spcAft>
                        <a:buNone/>
                      </a:pPr>
                      <a:r>
                        <a:rPr b="1" lang="en"/>
                        <a:t>#</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t>Nome</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t>Descrição</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t>Prioridade</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
                        <a:t>RN-01</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Tecnologia backend</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O backend será desenvolvido em Java / Spring</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Alta</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
                          <a:solidFill>
                            <a:schemeClr val="dk1"/>
                          </a:solidFill>
                        </a:rPr>
                        <a:t>RN-02</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Tecnologia frontend (web)</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A versão web do frontend será desenvolvida em React</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Alta</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RN-03</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Tecnologia frontend (mobile)</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A versão mobile do frontend será desenvolvida em Flutter</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Alta</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
                          <a:solidFill>
                            <a:schemeClr val="dk1"/>
                          </a:solidFill>
                        </a:rPr>
                        <a:t>RN-04</a:t>
                      </a:r>
                      <a:endParaRPr>
                        <a:solidFill>
                          <a:schemeClr val="dk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Criptografia JWT</a:t>
                      </a:r>
                      <a:endParaRPr>
                        <a:solidFill>
                          <a:schemeClr val="dk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Dados de autenticação de usuário baseado em JWT</a:t>
                      </a:r>
                      <a:endParaRPr>
                        <a:solidFill>
                          <a:schemeClr val="dk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Alta</a:t>
                      </a:r>
                      <a:endParaRPr>
                        <a:solidFill>
                          <a:schemeClr val="dk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
                          <a:solidFill>
                            <a:schemeClr val="dk1"/>
                          </a:solidFill>
                        </a:rPr>
                        <a:t>RN-05</a:t>
                      </a:r>
                      <a:endParaRPr>
                        <a:solidFill>
                          <a:schemeClr val="dk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Criptografia de Senha</a:t>
                      </a:r>
                      <a:endParaRPr>
                        <a:solidFill>
                          <a:schemeClr val="dk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Criptografia de senhas por hash</a:t>
                      </a:r>
                      <a:endParaRPr>
                        <a:solidFill>
                          <a:schemeClr val="dk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Alta</a:t>
                      </a:r>
                      <a:endParaRPr>
                        <a:solidFill>
                          <a:schemeClr val="dk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p:nvPr/>
        </p:nvSpPr>
        <p:spPr>
          <a:xfrm>
            <a:off x="3102950" y="3257625"/>
            <a:ext cx="1395900" cy="1395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68" name="Google Shape;268;p27"/>
          <p:cNvSpPr txBox="1"/>
          <p:nvPr>
            <p:ph type="title"/>
          </p:nvPr>
        </p:nvSpPr>
        <p:spPr>
          <a:xfrm>
            <a:off x="589400" y="3373900"/>
            <a:ext cx="11104200" cy="1275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Implementação</a:t>
            </a:r>
            <a:endParaRPr/>
          </a:p>
        </p:txBody>
      </p:sp>
      <p:sp>
        <p:nvSpPr>
          <p:cNvPr id="269" name="Google Shape;269;p27"/>
          <p:cNvSpPr txBox="1"/>
          <p:nvPr>
            <p:ph idx="1" type="body"/>
          </p:nvPr>
        </p:nvSpPr>
        <p:spPr>
          <a:xfrm>
            <a:off x="589400" y="4649500"/>
            <a:ext cx="111042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Wireframes, linguagens e ferramentas, repositório…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p:nvPr/>
        </p:nvSpPr>
        <p:spPr>
          <a:xfrm>
            <a:off x="4462800" y="2024075"/>
            <a:ext cx="3266400" cy="415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275" name="Google Shape;275;p28"/>
          <p:cNvSpPr txBox="1"/>
          <p:nvPr>
            <p:ph type="title"/>
          </p:nvPr>
        </p:nvSpPr>
        <p:spPr>
          <a:xfrm>
            <a:off x="415650" y="421101"/>
            <a:ext cx="11360700" cy="991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Tecnologias e Ferramentas</a:t>
            </a:r>
            <a:endParaRPr/>
          </a:p>
        </p:txBody>
      </p:sp>
      <p:sp>
        <p:nvSpPr>
          <p:cNvPr id="276" name="Google Shape;276;p28"/>
          <p:cNvSpPr/>
          <p:nvPr/>
        </p:nvSpPr>
        <p:spPr>
          <a:xfrm>
            <a:off x="8187075" y="2024075"/>
            <a:ext cx="3266400" cy="415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277" name="Google Shape;277;p28"/>
          <p:cNvSpPr/>
          <p:nvPr/>
        </p:nvSpPr>
        <p:spPr>
          <a:xfrm>
            <a:off x="738525" y="2024075"/>
            <a:ext cx="3266400" cy="415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nvGrpSpPr>
          <p:cNvPr id="278" name="Google Shape;278;p28"/>
          <p:cNvGrpSpPr/>
          <p:nvPr/>
        </p:nvGrpSpPr>
        <p:grpSpPr>
          <a:xfrm>
            <a:off x="4978724" y="2236325"/>
            <a:ext cx="2234551" cy="408300"/>
            <a:chOff x="4843797" y="2160125"/>
            <a:chExt cx="2271578" cy="408300"/>
          </a:xfrm>
        </p:grpSpPr>
        <p:sp>
          <p:nvSpPr>
            <p:cNvPr id="279" name="Google Shape;279;p28"/>
            <p:cNvSpPr txBox="1"/>
            <p:nvPr/>
          </p:nvSpPr>
          <p:spPr>
            <a:xfrm>
              <a:off x="5150375" y="2160125"/>
              <a:ext cx="1965000" cy="40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Antic Slab"/>
                  <a:ea typeface="Antic Slab"/>
                  <a:cs typeface="Antic Slab"/>
                  <a:sym typeface="Antic Slab"/>
                </a:rPr>
                <a:t>Frontend • Web</a:t>
              </a:r>
              <a:endParaRPr b="1" sz="1900">
                <a:solidFill>
                  <a:schemeClr val="dk2"/>
                </a:solidFill>
                <a:latin typeface="Antic Slab"/>
                <a:ea typeface="Antic Slab"/>
                <a:cs typeface="Antic Slab"/>
                <a:sym typeface="Antic Slab"/>
              </a:endParaRPr>
            </a:p>
          </p:txBody>
        </p:sp>
        <p:sp>
          <p:nvSpPr>
            <p:cNvPr id="280" name="Google Shape;280;p28"/>
            <p:cNvSpPr/>
            <p:nvPr/>
          </p:nvSpPr>
          <p:spPr>
            <a:xfrm>
              <a:off x="4843797" y="2227108"/>
              <a:ext cx="306580" cy="274328"/>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81" name="Google Shape;281;p28"/>
          <p:cNvGrpSpPr/>
          <p:nvPr/>
        </p:nvGrpSpPr>
        <p:grpSpPr>
          <a:xfrm>
            <a:off x="8662883" y="2236325"/>
            <a:ext cx="2314792" cy="408300"/>
            <a:chOff x="8705733" y="2197975"/>
            <a:chExt cx="2314792" cy="408300"/>
          </a:xfrm>
        </p:grpSpPr>
        <p:sp>
          <p:nvSpPr>
            <p:cNvPr id="282" name="Google Shape;282;p28"/>
            <p:cNvSpPr txBox="1"/>
            <p:nvPr/>
          </p:nvSpPr>
          <p:spPr>
            <a:xfrm>
              <a:off x="8849125" y="2197975"/>
              <a:ext cx="2171400" cy="40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Antic Slab"/>
                  <a:ea typeface="Antic Slab"/>
                  <a:cs typeface="Antic Slab"/>
                  <a:sym typeface="Antic Slab"/>
                </a:rPr>
                <a:t>Frontend • Mobile</a:t>
              </a:r>
              <a:endParaRPr b="1" sz="1900">
                <a:solidFill>
                  <a:schemeClr val="dk2"/>
                </a:solidFill>
                <a:latin typeface="Antic Slab"/>
                <a:ea typeface="Antic Slab"/>
                <a:cs typeface="Antic Slab"/>
                <a:sym typeface="Antic Slab"/>
              </a:endParaRPr>
            </a:p>
          </p:txBody>
        </p:sp>
        <p:sp>
          <p:nvSpPr>
            <p:cNvPr id="283" name="Google Shape;283;p28"/>
            <p:cNvSpPr/>
            <p:nvPr/>
          </p:nvSpPr>
          <p:spPr>
            <a:xfrm>
              <a:off x="8705733" y="2264969"/>
              <a:ext cx="143401" cy="27431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84" name="Google Shape;284;p28"/>
          <p:cNvGrpSpPr/>
          <p:nvPr/>
        </p:nvGrpSpPr>
        <p:grpSpPr>
          <a:xfrm>
            <a:off x="1691048" y="2236325"/>
            <a:ext cx="1361365" cy="408300"/>
            <a:chOff x="1650960" y="2306675"/>
            <a:chExt cx="1361365" cy="408300"/>
          </a:xfrm>
        </p:grpSpPr>
        <p:sp>
          <p:nvSpPr>
            <p:cNvPr id="285" name="Google Shape;285;p28"/>
            <p:cNvSpPr txBox="1"/>
            <p:nvPr/>
          </p:nvSpPr>
          <p:spPr>
            <a:xfrm>
              <a:off x="1869025" y="2306675"/>
              <a:ext cx="1143300" cy="40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Antic Slab"/>
                  <a:ea typeface="Antic Slab"/>
                  <a:cs typeface="Antic Slab"/>
                  <a:sym typeface="Antic Slab"/>
                </a:rPr>
                <a:t>Backend</a:t>
              </a:r>
              <a:endParaRPr b="1" sz="1900">
                <a:solidFill>
                  <a:schemeClr val="dk2"/>
                </a:solidFill>
                <a:latin typeface="Antic Slab"/>
                <a:ea typeface="Antic Slab"/>
                <a:cs typeface="Antic Slab"/>
                <a:sym typeface="Antic Slab"/>
              </a:endParaRPr>
            </a:p>
          </p:txBody>
        </p:sp>
        <p:grpSp>
          <p:nvGrpSpPr>
            <p:cNvPr id="286" name="Google Shape;286;p28"/>
            <p:cNvGrpSpPr/>
            <p:nvPr/>
          </p:nvGrpSpPr>
          <p:grpSpPr>
            <a:xfrm>
              <a:off x="1650960" y="2373665"/>
              <a:ext cx="218057" cy="274313"/>
              <a:chOff x="3086700" y="1180050"/>
              <a:chExt cx="216800" cy="262325"/>
            </a:xfrm>
          </p:grpSpPr>
          <p:sp>
            <p:nvSpPr>
              <p:cNvPr id="287" name="Google Shape;287;p28"/>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8" name="Google Shape;288;p28"/>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pic>
        <p:nvPicPr>
          <p:cNvPr id="289" name="Google Shape;289;p28"/>
          <p:cNvPicPr preferRelativeResize="0"/>
          <p:nvPr/>
        </p:nvPicPr>
        <p:blipFill>
          <a:blip r:embed="rId3">
            <a:alphaModFix/>
          </a:blip>
          <a:stretch>
            <a:fillRect/>
          </a:stretch>
        </p:blipFill>
        <p:spPr>
          <a:xfrm>
            <a:off x="8662875" y="3768000"/>
            <a:ext cx="2314801" cy="662340"/>
          </a:xfrm>
          <a:prstGeom prst="rect">
            <a:avLst/>
          </a:prstGeom>
          <a:noFill/>
          <a:ln>
            <a:noFill/>
          </a:ln>
          <a:effectLst>
            <a:outerShdw blurRad="57150" rotWithShape="0" algn="bl" dir="5400000" dist="19050">
              <a:srgbClr val="000000">
                <a:alpha val="50000"/>
              </a:srgbClr>
            </a:outerShdw>
          </a:effectLst>
        </p:spPr>
      </p:pic>
      <p:pic>
        <p:nvPicPr>
          <p:cNvPr id="290" name="Google Shape;290;p28"/>
          <p:cNvPicPr preferRelativeResize="0"/>
          <p:nvPr/>
        </p:nvPicPr>
        <p:blipFill>
          <a:blip r:embed="rId4">
            <a:alphaModFix/>
          </a:blip>
          <a:stretch>
            <a:fillRect/>
          </a:stretch>
        </p:blipFill>
        <p:spPr>
          <a:xfrm>
            <a:off x="4891964" y="3421474"/>
            <a:ext cx="2408074" cy="1355390"/>
          </a:xfrm>
          <a:prstGeom prst="rect">
            <a:avLst/>
          </a:prstGeom>
          <a:noFill/>
          <a:ln>
            <a:noFill/>
          </a:ln>
          <a:effectLst>
            <a:outerShdw blurRad="57150" rotWithShape="0" algn="bl" dir="5400000" dist="19050">
              <a:schemeClr val="dk1">
                <a:alpha val="50000"/>
              </a:schemeClr>
            </a:outerShdw>
          </a:effectLst>
        </p:spPr>
      </p:pic>
      <p:pic>
        <p:nvPicPr>
          <p:cNvPr id="291" name="Google Shape;291;p28"/>
          <p:cNvPicPr preferRelativeResize="0"/>
          <p:nvPr/>
        </p:nvPicPr>
        <p:blipFill>
          <a:blip r:embed="rId5">
            <a:alphaModFix/>
          </a:blip>
          <a:stretch>
            <a:fillRect/>
          </a:stretch>
        </p:blipFill>
        <p:spPr>
          <a:xfrm>
            <a:off x="1532988" y="3260934"/>
            <a:ext cx="1578365" cy="1133650"/>
          </a:xfrm>
          <a:prstGeom prst="rect">
            <a:avLst/>
          </a:prstGeom>
          <a:noFill/>
          <a:ln>
            <a:noFill/>
          </a:ln>
        </p:spPr>
      </p:pic>
      <p:pic>
        <p:nvPicPr>
          <p:cNvPr id="292" name="Google Shape;292;p28"/>
          <p:cNvPicPr preferRelativeResize="0"/>
          <p:nvPr/>
        </p:nvPicPr>
        <p:blipFill>
          <a:blip r:embed="rId6">
            <a:alphaModFix/>
          </a:blip>
          <a:stretch>
            <a:fillRect/>
          </a:stretch>
        </p:blipFill>
        <p:spPr>
          <a:xfrm>
            <a:off x="1115238" y="4939488"/>
            <a:ext cx="2413893" cy="378925"/>
          </a:xfrm>
          <a:prstGeom prst="rect">
            <a:avLst/>
          </a:prstGeom>
          <a:noFill/>
          <a:ln>
            <a:noFill/>
          </a:ln>
        </p:spPr>
      </p:pic>
      <p:sp>
        <p:nvSpPr>
          <p:cNvPr id="293" name="Google Shape;293;p28"/>
          <p:cNvSpPr/>
          <p:nvPr/>
        </p:nvSpPr>
        <p:spPr>
          <a:xfrm rot="-180470">
            <a:off x="1773366" y="5263417"/>
            <a:ext cx="2006765" cy="280901"/>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ntic Slab"/>
                <a:ea typeface="Antic Slab"/>
                <a:cs typeface="Antic Slab"/>
                <a:sym typeface="Antic Slab"/>
              </a:rPr>
              <a:t>Até o momento…</a:t>
            </a:r>
            <a:endParaRPr b="1">
              <a:solidFill>
                <a:schemeClr val="lt1"/>
              </a:solidFill>
              <a:latin typeface="Antic Slab"/>
              <a:ea typeface="Antic Slab"/>
              <a:cs typeface="Antic Slab"/>
              <a:sym typeface="Antic Sla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9"/>
          <p:cNvSpPr/>
          <p:nvPr/>
        </p:nvSpPr>
        <p:spPr>
          <a:xfrm>
            <a:off x="1578950" y="3257625"/>
            <a:ext cx="1395900" cy="1395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99" name="Google Shape;299;p29"/>
          <p:cNvSpPr txBox="1"/>
          <p:nvPr>
            <p:ph type="title"/>
          </p:nvPr>
        </p:nvSpPr>
        <p:spPr>
          <a:xfrm>
            <a:off x="589400" y="3373900"/>
            <a:ext cx="11104200" cy="1275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Planejamento da Sprint</a:t>
            </a:r>
            <a:endParaRPr/>
          </a:p>
        </p:txBody>
      </p:sp>
      <p:sp>
        <p:nvSpPr>
          <p:cNvPr id="300" name="Google Shape;300;p29"/>
          <p:cNvSpPr txBox="1"/>
          <p:nvPr>
            <p:ph idx="1" type="body"/>
          </p:nvPr>
        </p:nvSpPr>
        <p:spPr>
          <a:xfrm>
            <a:off x="589400" y="4649500"/>
            <a:ext cx="111042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Sprint Backlog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p:nvPr/>
        </p:nvSpPr>
        <p:spPr>
          <a:xfrm>
            <a:off x="3682100" y="945250"/>
            <a:ext cx="987900" cy="987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06" name="Google Shape;306;p30"/>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Backlog da Sprint 1</a:t>
            </a:r>
            <a:endParaRPr/>
          </a:p>
        </p:txBody>
      </p:sp>
      <p:pic>
        <p:nvPicPr>
          <p:cNvPr id="307" name="Google Shape;307;p30"/>
          <p:cNvPicPr preferRelativeResize="0"/>
          <p:nvPr/>
        </p:nvPicPr>
        <p:blipFill>
          <a:blip r:embed="rId3">
            <a:alphaModFix/>
          </a:blip>
          <a:stretch>
            <a:fillRect/>
          </a:stretch>
        </p:blipFill>
        <p:spPr>
          <a:xfrm>
            <a:off x="2375025" y="1934688"/>
            <a:ext cx="7441946" cy="46185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p:nvPr/>
        </p:nvSpPr>
        <p:spPr>
          <a:xfrm>
            <a:off x="3645814" y="945250"/>
            <a:ext cx="987900" cy="987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13" name="Google Shape;313;p31"/>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Backlog da Sprint 2</a:t>
            </a:r>
            <a:endParaRPr/>
          </a:p>
        </p:txBody>
      </p:sp>
      <p:pic>
        <p:nvPicPr>
          <p:cNvPr id="314" name="Google Shape;314;p31"/>
          <p:cNvPicPr preferRelativeResize="0"/>
          <p:nvPr/>
        </p:nvPicPr>
        <p:blipFill>
          <a:blip r:embed="rId3">
            <a:alphaModFix/>
          </a:blip>
          <a:stretch>
            <a:fillRect/>
          </a:stretch>
        </p:blipFill>
        <p:spPr>
          <a:xfrm>
            <a:off x="2723050" y="1933138"/>
            <a:ext cx="3372946" cy="4618511"/>
          </a:xfrm>
          <a:prstGeom prst="rect">
            <a:avLst/>
          </a:prstGeom>
          <a:noFill/>
          <a:ln>
            <a:noFill/>
          </a:ln>
        </p:spPr>
      </p:pic>
      <p:pic>
        <p:nvPicPr>
          <p:cNvPr id="315" name="Google Shape;315;p31"/>
          <p:cNvPicPr preferRelativeResize="0"/>
          <p:nvPr/>
        </p:nvPicPr>
        <p:blipFill>
          <a:blip r:embed="rId4">
            <a:alphaModFix/>
          </a:blip>
          <a:stretch>
            <a:fillRect/>
          </a:stretch>
        </p:blipFill>
        <p:spPr>
          <a:xfrm>
            <a:off x="6095996" y="1933138"/>
            <a:ext cx="3372946" cy="46185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graphicFrame>
        <p:nvGraphicFramePr>
          <p:cNvPr id="320" name="Google Shape;320;p32"/>
          <p:cNvGraphicFramePr/>
          <p:nvPr/>
        </p:nvGraphicFramePr>
        <p:xfrm>
          <a:off x="958025" y="2234175"/>
          <a:ext cx="3000000" cy="3000000"/>
        </p:xfrm>
        <a:graphic>
          <a:graphicData uri="http://schemas.openxmlformats.org/drawingml/2006/table">
            <a:tbl>
              <a:tblPr>
                <a:noFill/>
                <a:tableStyleId>{13DA1F1A-D371-4BF4-AC43-4E87F1E8DDAF}</a:tableStyleId>
              </a:tblPr>
              <a:tblGrid>
                <a:gridCol w="6980075"/>
                <a:gridCol w="1773550"/>
                <a:gridCol w="1522300"/>
              </a:tblGrid>
              <a:tr h="381000">
                <a:tc>
                  <a:txBody>
                    <a:bodyPr/>
                    <a:lstStyle/>
                    <a:p>
                      <a:pPr indent="0" lvl="0" marL="0" rtl="0" algn="l">
                        <a:spcBef>
                          <a:spcPts val="0"/>
                        </a:spcBef>
                        <a:spcAft>
                          <a:spcPts val="0"/>
                        </a:spcAft>
                        <a:buNone/>
                      </a:pPr>
                      <a:r>
                        <a:rPr b="1" lang="en"/>
                        <a:t>Tarefa</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t>Responsável</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t>Prazo</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l">
                        <a:spcBef>
                          <a:spcPts val="0"/>
                        </a:spcBef>
                        <a:spcAft>
                          <a:spcPts val="0"/>
                        </a:spcAft>
                        <a:buNone/>
                      </a:pPr>
                      <a:r>
                        <a:rPr lang="en"/>
                        <a:t>Apresentação com o Tema</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12 de Setembro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l">
                        <a:spcBef>
                          <a:spcPts val="0"/>
                        </a:spcBef>
                        <a:spcAft>
                          <a:spcPts val="0"/>
                        </a:spcAft>
                        <a:buNone/>
                      </a:pPr>
                      <a:r>
                        <a:rPr lang="en"/>
                        <a:t>Configurar repositório no GitHub Classroom</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19 de Setembro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bl>
          </a:graphicData>
        </a:graphic>
      </p:graphicFrame>
      <p:sp>
        <p:nvSpPr>
          <p:cNvPr id="321" name="Google Shape;321;p32"/>
          <p:cNvSpPr/>
          <p:nvPr/>
        </p:nvSpPr>
        <p:spPr>
          <a:xfrm>
            <a:off x="3682100" y="945250"/>
            <a:ext cx="987900" cy="987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22" name="Google Shape;322;p32"/>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Backlog da Sprint 1</a:t>
            </a:r>
            <a:endParaRPr/>
          </a:p>
        </p:txBody>
      </p:sp>
      <p:pic>
        <p:nvPicPr>
          <p:cNvPr id="323" name="Google Shape;323;p32"/>
          <p:cNvPicPr preferRelativeResize="0"/>
          <p:nvPr/>
        </p:nvPicPr>
        <p:blipFill>
          <a:blip r:embed="rId3">
            <a:alphaModFix/>
          </a:blip>
          <a:stretch>
            <a:fillRect/>
          </a:stretch>
        </p:blipFill>
        <p:spPr>
          <a:xfrm>
            <a:off x="2682200" y="3422775"/>
            <a:ext cx="6827592" cy="31304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33"/>
          <p:cNvSpPr/>
          <p:nvPr/>
        </p:nvSpPr>
        <p:spPr>
          <a:xfrm>
            <a:off x="3682100" y="945250"/>
            <a:ext cx="987900" cy="987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29" name="Google Shape;329;p33"/>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Backlog da Sprint 1</a:t>
            </a:r>
            <a:endParaRPr/>
          </a:p>
        </p:txBody>
      </p:sp>
      <p:pic>
        <p:nvPicPr>
          <p:cNvPr id="330" name="Google Shape;330;p33"/>
          <p:cNvPicPr preferRelativeResize="0"/>
          <p:nvPr/>
        </p:nvPicPr>
        <p:blipFill>
          <a:blip r:embed="rId3">
            <a:alphaModFix/>
          </a:blip>
          <a:stretch>
            <a:fillRect/>
          </a:stretch>
        </p:blipFill>
        <p:spPr>
          <a:xfrm>
            <a:off x="152400" y="2087088"/>
            <a:ext cx="11887197" cy="17592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p34"/>
          <p:cNvSpPr/>
          <p:nvPr/>
        </p:nvSpPr>
        <p:spPr>
          <a:xfrm>
            <a:off x="3682100" y="945250"/>
            <a:ext cx="987900" cy="987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36" name="Google Shape;336;p34"/>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Backlog da Sprint 2</a:t>
            </a:r>
            <a:endParaRPr/>
          </a:p>
        </p:txBody>
      </p:sp>
      <p:pic>
        <p:nvPicPr>
          <p:cNvPr id="337" name="Google Shape;337;p34"/>
          <p:cNvPicPr preferRelativeResize="0"/>
          <p:nvPr/>
        </p:nvPicPr>
        <p:blipFill>
          <a:blip r:embed="rId3">
            <a:alphaModFix/>
          </a:blip>
          <a:stretch>
            <a:fillRect/>
          </a:stretch>
        </p:blipFill>
        <p:spPr>
          <a:xfrm>
            <a:off x="920588" y="1933138"/>
            <a:ext cx="10457422" cy="46185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p:nvPr/>
        </p:nvSpPr>
        <p:spPr>
          <a:xfrm>
            <a:off x="1196275" y="1722475"/>
            <a:ext cx="1125300" cy="11253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43" name="Google Shape;343;p35"/>
          <p:cNvSpPr txBox="1"/>
          <p:nvPr>
            <p:ph type="title"/>
          </p:nvPr>
        </p:nvSpPr>
        <p:spPr>
          <a:xfrm>
            <a:off x="1528225" y="1981100"/>
            <a:ext cx="5219400" cy="877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Obrigado!</a:t>
            </a:r>
            <a:endParaRPr/>
          </a:p>
        </p:txBody>
      </p:sp>
      <p:sp>
        <p:nvSpPr>
          <p:cNvPr id="344" name="Google Shape;344;p35"/>
          <p:cNvSpPr txBox="1"/>
          <p:nvPr>
            <p:ph idx="1" type="body"/>
          </p:nvPr>
        </p:nvSpPr>
        <p:spPr>
          <a:xfrm>
            <a:off x="1528225" y="2858300"/>
            <a:ext cx="6727800" cy="1702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1800">
                <a:solidFill>
                  <a:srgbClr val="686A6E"/>
                </a:solidFill>
              </a:rPr>
              <a:t>Modelo da Apresentação</a:t>
            </a:r>
            <a:r>
              <a:rPr lang="en" sz="1800">
                <a:solidFill>
                  <a:srgbClr val="686A6E"/>
                </a:solidFill>
              </a:rPr>
              <a:t>: </a:t>
            </a:r>
            <a:r>
              <a:rPr lang="en" sz="1800" u="sng">
                <a:solidFill>
                  <a:srgbClr val="686A6E"/>
                </a:solidFill>
                <a:hlinkClick r:id="rId3">
                  <a:extLst>
                    <a:ext uri="{A12FA001-AC4F-418D-AE19-62706E023703}">
                      <ahyp:hlinkClr val="tx"/>
                    </a:ext>
                  </a:extLst>
                </a:hlinkClick>
              </a:rPr>
              <a:t>SlidesMania</a:t>
            </a:r>
            <a:br>
              <a:rPr lang="en" sz="1800">
                <a:solidFill>
                  <a:srgbClr val="686A6E"/>
                </a:solidFill>
              </a:rPr>
            </a:br>
            <a:r>
              <a:rPr lang="en" sz="1800">
                <a:solidFill>
                  <a:srgbClr val="686A6E"/>
                </a:solidFill>
              </a:rPr>
              <a:t>Imagens de Template: </a:t>
            </a:r>
            <a:r>
              <a:rPr lang="en" sz="1800" u="sng">
                <a:solidFill>
                  <a:srgbClr val="686A6E"/>
                </a:solidFill>
                <a:hlinkClick r:id="rId4">
                  <a:extLst>
                    <a:ext uri="{A12FA001-AC4F-418D-AE19-62706E023703}">
                      <ahyp:hlinkClr val="tx"/>
                    </a:ext>
                  </a:extLst>
                </a:hlinkClick>
              </a:rPr>
              <a:t>Unsplash</a:t>
            </a:r>
            <a:endParaRPr sz="1800">
              <a:solidFill>
                <a:srgbClr val="686A6E"/>
              </a:solidFill>
            </a:endParaRPr>
          </a:p>
          <a:p>
            <a:pPr indent="0" lvl="0" marL="0" rtl="0" algn="l">
              <a:lnSpc>
                <a:spcPct val="115000"/>
              </a:lnSpc>
              <a:spcBef>
                <a:spcPts val="0"/>
              </a:spcBef>
              <a:spcAft>
                <a:spcPts val="0"/>
              </a:spcAft>
              <a:buNone/>
            </a:pPr>
            <a:r>
              <a:rPr lang="en" sz="1800">
                <a:solidFill>
                  <a:srgbClr val="686A6E"/>
                </a:solidFill>
              </a:rPr>
              <a:t>Pacote de Ícones: </a:t>
            </a:r>
            <a:r>
              <a:rPr lang="en" sz="1800" u="sng">
                <a:solidFill>
                  <a:srgbClr val="686A6E"/>
                </a:solidFill>
                <a:hlinkClick r:id="rId5">
                  <a:extLst>
                    <a:ext uri="{A12FA001-AC4F-418D-AE19-62706E023703}">
                      <ahyp:hlinkClr val="tx"/>
                    </a:ext>
                  </a:extLst>
                </a:hlinkClick>
              </a:rPr>
              <a:t>Font Awesome</a:t>
            </a:r>
            <a:endParaRPr sz="1800">
              <a:solidFill>
                <a:srgbClr val="686A6E"/>
              </a:solidFill>
            </a:endParaRPr>
          </a:p>
          <a:p>
            <a:pPr indent="0" lvl="0" marL="0" rtl="0" algn="l">
              <a:lnSpc>
                <a:spcPct val="115000"/>
              </a:lnSpc>
              <a:spcBef>
                <a:spcPts val="0"/>
              </a:spcBef>
              <a:spcAft>
                <a:spcPts val="0"/>
              </a:spcAft>
              <a:buNone/>
            </a:pPr>
            <a:r>
              <a:rPr lang="en" sz="1800">
                <a:solidFill>
                  <a:srgbClr val="686A6E"/>
                </a:solidFill>
              </a:rPr>
              <a:t>Fontes utilizadas: Antic Slab &amp; </a:t>
            </a:r>
            <a:r>
              <a:rPr b="0" lang="en" sz="1800">
                <a:solidFill>
                  <a:srgbClr val="686A6E"/>
                </a:solidFill>
                <a:latin typeface="Calistoga"/>
                <a:ea typeface="Calistoga"/>
                <a:cs typeface="Calistoga"/>
                <a:sym typeface="Calistoga"/>
              </a:rPr>
              <a:t>Calistoga</a:t>
            </a:r>
            <a:r>
              <a:rPr b="0" lang="en" sz="1800">
                <a:solidFill>
                  <a:srgbClr val="686A6E"/>
                </a:solidFill>
                <a:latin typeface="Calistoga"/>
                <a:ea typeface="Calistoga"/>
                <a:cs typeface="Calistoga"/>
                <a:sym typeface="Calistoga"/>
              </a:rPr>
              <a:t>.</a:t>
            </a:r>
            <a:endParaRPr b="0" sz="1800">
              <a:solidFill>
                <a:srgbClr val="686A6E"/>
              </a:solidFill>
              <a:latin typeface="Calistoga"/>
              <a:ea typeface="Calistoga"/>
              <a:cs typeface="Calistoga"/>
              <a:sym typeface="Calistog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p:nvPr/>
        </p:nvSpPr>
        <p:spPr>
          <a:xfrm>
            <a:off x="2721950" y="3257625"/>
            <a:ext cx="1395900" cy="1395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29" name="Google Shape;129;p18"/>
          <p:cNvSpPr txBox="1"/>
          <p:nvPr>
            <p:ph type="title"/>
          </p:nvPr>
        </p:nvSpPr>
        <p:spPr>
          <a:xfrm>
            <a:off x="589400" y="3373900"/>
            <a:ext cx="11104200" cy="1275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Contextualização</a:t>
            </a:r>
            <a:endParaRPr/>
          </a:p>
        </p:txBody>
      </p:sp>
      <p:sp>
        <p:nvSpPr>
          <p:cNvPr id="130" name="Google Shape;130;p18"/>
          <p:cNvSpPr txBox="1"/>
          <p:nvPr>
            <p:ph idx="1" type="body"/>
          </p:nvPr>
        </p:nvSpPr>
        <p:spPr>
          <a:xfrm>
            <a:off x="589400" y="4649500"/>
            <a:ext cx="111042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Explicação sobre o t</a:t>
            </a:r>
            <a:r>
              <a:rPr lang="en"/>
              <a:t>ema escolhido e qual o problema queremos solucionar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8" name="Shape 348"/>
        <p:cNvGrpSpPr/>
        <p:nvPr/>
      </p:nvGrpSpPr>
      <p:grpSpPr>
        <a:xfrm>
          <a:off x="0" y="0"/>
          <a:ext cx="0" cy="0"/>
          <a:chOff x="0" y="0"/>
          <a:chExt cx="0" cy="0"/>
        </a:xfrm>
      </p:grpSpPr>
      <p:graphicFrame>
        <p:nvGraphicFramePr>
          <p:cNvPr id="349" name="Google Shape;349;p36"/>
          <p:cNvGraphicFramePr/>
          <p:nvPr/>
        </p:nvGraphicFramePr>
        <p:xfrm>
          <a:off x="958025" y="2386575"/>
          <a:ext cx="3000000" cy="3000000"/>
        </p:xfrm>
        <a:graphic>
          <a:graphicData uri="http://schemas.openxmlformats.org/drawingml/2006/table">
            <a:tbl>
              <a:tblPr>
                <a:noFill/>
                <a:tableStyleId>{13DA1F1A-D371-4BF4-AC43-4E87F1E8DDAF}</a:tableStyleId>
              </a:tblPr>
              <a:tblGrid>
                <a:gridCol w="6980075"/>
                <a:gridCol w="1773550"/>
                <a:gridCol w="1522300"/>
              </a:tblGrid>
              <a:tr h="381000">
                <a:tc>
                  <a:txBody>
                    <a:bodyPr/>
                    <a:lstStyle/>
                    <a:p>
                      <a:pPr indent="0" lvl="0" marL="0" rtl="0" algn="l">
                        <a:spcBef>
                          <a:spcPts val="0"/>
                        </a:spcBef>
                        <a:spcAft>
                          <a:spcPts val="0"/>
                        </a:spcAft>
                        <a:buNone/>
                      </a:pPr>
                      <a:r>
                        <a:rPr b="1" lang="en"/>
                        <a:t>Tarefa</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t>Responsável</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t>Prazo</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l">
                        <a:spcBef>
                          <a:spcPts val="0"/>
                        </a:spcBef>
                        <a:spcAft>
                          <a:spcPts val="0"/>
                        </a:spcAft>
                        <a:buNone/>
                      </a:pPr>
                      <a:r>
                        <a:rPr lang="en"/>
                        <a:t>Termo de Abertura de Projeto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26 de Setembro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l">
                        <a:spcBef>
                          <a:spcPts val="0"/>
                        </a:spcBef>
                        <a:spcAft>
                          <a:spcPts val="0"/>
                        </a:spcAft>
                        <a:buNone/>
                      </a:pPr>
                      <a:r>
                        <a:rPr lang="en"/>
                        <a:t>Ata de reunião de kickoff</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26 de Setembro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l">
                        <a:spcBef>
                          <a:spcPts val="0"/>
                        </a:spcBef>
                        <a:spcAft>
                          <a:spcPts val="0"/>
                        </a:spcAft>
                        <a:buNone/>
                      </a:pPr>
                      <a:r>
                        <a:rPr lang="en"/>
                        <a:t>Documento de Arquitetura de Software</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26 de Setembro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l">
                        <a:spcBef>
                          <a:spcPts val="0"/>
                        </a:spcBef>
                        <a:spcAft>
                          <a:spcPts val="0"/>
                        </a:spcAft>
                        <a:buNone/>
                      </a:pPr>
                      <a:r>
                        <a:rPr lang="en"/>
                        <a:t>Planejamento da Sprint 3</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09 de Outubro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bl>
          </a:graphicData>
        </a:graphic>
      </p:graphicFrame>
      <p:sp>
        <p:nvSpPr>
          <p:cNvPr id="350" name="Google Shape;350;p36"/>
          <p:cNvSpPr/>
          <p:nvPr/>
        </p:nvSpPr>
        <p:spPr>
          <a:xfrm>
            <a:off x="3682100" y="945250"/>
            <a:ext cx="987900" cy="987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51" name="Google Shape;351;p36"/>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Backlog da Sprint 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sp>
        <p:nvSpPr>
          <p:cNvPr id="356" name="Google Shape;356;p37"/>
          <p:cNvSpPr/>
          <p:nvPr/>
        </p:nvSpPr>
        <p:spPr>
          <a:xfrm>
            <a:off x="1196275" y="1722475"/>
            <a:ext cx="1125300" cy="11253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57" name="Google Shape;357;p37"/>
          <p:cNvSpPr txBox="1"/>
          <p:nvPr>
            <p:ph type="title"/>
          </p:nvPr>
        </p:nvSpPr>
        <p:spPr>
          <a:xfrm>
            <a:off x="1528225" y="1981100"/>
            <a:ext cx="5219400" cy="877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Obrigado!</a:t>
            </a:r>
            <a:endParaRPr/>
          </a:p>
        </p:txBody>
      </p:sp>
      <p:sp>
        <p:nvSpPr>
          <p:cNvPr id="358" name="Google Shape;358;p37"/>
          <p:cNvSpPr txBox="1"/>
          <p:nvPr>
            <p:ph idx="1" type="body"/>
          </p:nvPr>
        </p:nvSpPr>
        <p:spPr>
          <a:xfrm>
            <a:off x="1528225" y="2858300"/>
            <a:ext cx="6727800" cy="1702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1800">
                <a:solidFill>
                  <a:srgbClr val="686A6E"/>
                </a:solidFill>
              </a:rPr>
              <a:t>Modelo da Apresentação: </a:t>
            </a:r>
            <a:r>
              <a:rPr lang="en" sz="1800" u="sng">
                <a:solidFill>
                  <a:srgbClr val="686A6E"/>
                </a:solidFill>
                <a:hlinkClick r:id="rId3">
                  <a:extLst>
                    <a:ext uri="{A12FA001-AC4F-418D-AE19-62706E023703}">
                      <ahyp:hlinkClr val="tx"/>
                    </a:ext>
                  </a:extLst>
                </a:hlinkClick>
              </a:rPr>
              <a:t>SlidesMania</a:t>
            </a:r>
            <a:br>
              <a:rPr lang="en" sz="1800">
                <a:solidFill>
                  <a:srgbClr val="686A6E"/>
                </a:solidFill>
              </a:rPr>
            </a:br>
            <a:r>
              <a:rPr lang="en" sz="1800">
                <a:solidFill>
                  <a:srgbClr val="686A6E"/>
                </a:solidFill>
              </a:rPr>
              <a:t>Sample Images: </a:t>
            </a:r>
            <a:r>
              <a:rPr lang="en" sz="1800" u="sng">
                <a:solidFill>
                  <a:srgbClr val="686A6E"/>
                </a:solidFill>
                <a:hlinkClick r:id="rId4">
                  <a:extLst>
                    <a:ext uri="{A12FA001-AC4F-418D-AE19-62706E023703}">
                      <ahyp:hlinkClr val="tx"/>
                    </a:ext>
                  </a:extLst>
                </a:hlinkClick>
              </a:rPr>
              <a:t>Unsplash</a:t>
            </a:r>
            <a:endParaRPr sz="1800">
              <a:solidFill>
                <a:srgbClr val="686A6E"/>
              </a:solidFill>
            </a:endParaRPr>
          </a:p>
          <a:p>
            <a:pPr indent="0" lvl="0" marL="0" rtl="0" algn="l">
              <a:lnSpc>
                <a:spcPct val="115000"/>
              </a:lnSpc>
              <a:spcBef>
                <a:spcPts val="0"/>
              </a:spcBef>
              <a:spcAft>
                <a:spcPts val="0"/>
              </a:spcAft>
              <a:buNone/>
            </a:pPr>
            <a:r>
              <a:rPr lang="en" sz="1800">
                <a:solidFill>
                  <a:srgbClr val="686A6E"/>
                </a:solidFill>
              </a:rPr>
              <a:t>Pacote de Ícones: </a:t>
            </a:r>
            <a:r>
              <a:rPr lang="en" sz="1800" u="sng">
                <a:solidFill>
                  <a:srgbClr val="686A6E"/>
                </a:solidFill>
                <a:hlinkClick r:id="rId5">
                  <a:extLst>
                    <a:ext uri="{A12FA001-AC4F-418D-AE19-62706E023703}">
                      <ahyp:hlinkClr val="tx"/>
                    </a:ext>
                  </a:extLst>
                </a:hlinkClick>
              </a:rPr>
              <a:t>Font Awesome</a:t>
            </a:r>
            <a:endParaRPr sz="1800">
              <a:solidFill>
                <a:srgbClr val="686A6E"/>
              </a:solidFill>
            </a:endParaRPr>
          </a:p>
          <a:p>
            <a:pPr indent="0" lvl="0" marL="0" rtl="0" algn="l">
              <a:lnSpc>
                <a:spcPct val="115000"/>
              </a:lnSpc>
              <a:spcBef>
                <a:spcPts val="0"/>
              </a:spcBef>
              <a:spcAft>
                <a:spcPts val="0"/>
              </a:spcAft>
              <a:buNone/>
            </a:pPr>
            <a:r>
              <a:rPr lang="en" sz="1800">
                <a:solidFill>
                  <a:srgbClr val="686A6E"/>
                </a:solidFill>
              </a:rPr>
              <a:t>Fontes utilizadas: Antic Slab &amp; </a:t>
            </a:r>
            <a:r>
              <a:rPr b="0" lang="en" sz="1800">
                <a:solidFill>
                  <a:srgbClr val="686A6E"/>
                </a:solidFill>
                <a:latin typeface="Calistoga"/>
                <a:ea typeface="Calistoga"/>
                <a:cs typeface="Calistoga"/>
                <a:sym typeface="Calistoga"/>
              </a:rPr>
              <a:t>Calistoga.</a:t>
            </a:r>
            <a:endParaRPr b="0" sz="1800">
              <a:solidFill>
                <a:srgbClr val="686A6E"/>
              </a:solidFill>
              <a:latin typeface="Calistoga"/>
              <a:ea typeface="Calistoga"/>
              <a:cs typeface="Calistoga"/>
              <a:sym typeface="Calistog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p38"/>
          <p:cNvSpPr/>
          <p:nvPr/>
        </p:nvSpPr>
        <p:spPr>
          <a:xfrm>
            <a:off x="6379900" y="2507500"/>
            <a:ext cx="1467600" cy="14676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364" name="Google Shape;364;p38"/>
          <p:cNvSpPr/>
          <p:nvPr/>
        </p:nvSpPr>
        <p:spPr>
          <a:xfrm>
            <a:off x="1358950" y="3370350"/>
            <a:ext cx="6227045" cy="834224"/>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This is your title.</a:t>
            </a:r>
          </a:p>
        </p:txBody>
      </p:sp>
      <p:sp>
        <p:nvSpPr>
          <p:cNvPr id="365" name="Google Shape;365;p38"/>
          <p:cNvSpPr txBox="1"/>
          <p:nvPr>
            <p:ph idx="1" type="subTitle"/>
          </p:nvPr>
        </p:nvSpPr>
        <p:spPr>
          <a:xfrm>
            <a:off x="377400" y="5925775"/>
            <a:ext cx="11500500" cy="5865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
              <a:t>And this is your subtitle.</a:t>
            </a:r>
            <a:endParaRPr/>
          </a:p>
        </p:txBody>
      </p:sp>
      <p:sp>
        <p:nvSpPr>
          <p:cNvPr id="366" name="Google Shape;366;p38"/>
          <p:cNvSpPr txBox="1"/>
          <p:nvPr>
            <p:ph type="title"/>
          </p:nvPr>
        </p:nvSpPr>
        <p:spPr>
          <a:xfrm>
            <a:off x="834600" y="2762700"/>
            <a:ext cx="9941700" cy="11550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This is your title.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39"/>
          <p:cNvSpPr/>
          <p:nvPr/>
        </p:nvSpPr>
        <p:spPr>
          <a:xfrm>
            <a:off x="4596100" y="1833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72" name="Google Shape;372;p39"/>
          <p:cNvSpPr txBox="1"/>
          <p:nvPr>
            <p:ph type="title"/>
          </p:nvPr>
        </p:nvSpPr>
        <p:spPr>
          <a:xfrm>
            <a:off x="1252725" y="1833738"/>
            <a:ext cx="5322600" cy="1324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Hello! I’m...</a:t>
            </a:r>
            <a:endParaRPr/>
          </a:p>
        </p:txBody>
      </p:sp>
      <p:sp>
        <p:nvSpPr>
          <p:cNvPr id="373" name="Google Shape;373;p39"/>
          <p:cNvSpPr txBox="1"/>
          <p:nvPr>
            <p:ph idx="1" type="body"/>
          </p:nvPr>
        </p:nvSpPr>
        <p:spPr>
          <a:xfrm>
            <a:off x="1252700" y="3238038"/>
            <a:ext cx="5322600" cy="223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Here is where you introduce yourself.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add your name, title and a little background. Right click the image and replace it with your own.</a:t>
            </a:r>
            <a:endParaRPr/>
          </a:p>
        </p:txBody>
      </p:sp>
      <p:pic>
        <p:nvPicPr>
          <p:cNvPr id="374" name="Google Shape;374;p39"/>
          <p:cNvPicPr preferRelativeResize="0"/>
          <p:nvPr>
            <p:ph idx="2" type="pic"/>
          </p:nvPr>
        </p:nvPicPr>
        <p:blipFill rotWithShape="1">
          <a:blip r:embed="rId3">
            <a:alphaModFix/>
          </a:blip>
          <a:srcRect b="54339" l="31928" r="22105" t="13010"/>
          <a:stretch/>
        </p:blipFill>
        <p:spPr>
          <a:xfrm flipH="1">
            <a:off x="7208200" y="1633013"/>
            <a:ext cx="3731100" cy="3976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8" name="Shape 378"/>
        <p:cNvGrpSpPr/>
        <p:nvPr/>
      </p:nvGrpSpPr>
      <p:grpSpPr>
        <a:xfrm>
          <a:off x="0" y="0"/>
          <a:ext cx="0" cy="0"/>
          <a:chOff x="0" y="0"/>
          <a:chExt cx="0" cy="0"/>
        </a:xfrm>
      </p:grpSpPr>
      <p:sp>
        <p:nvSpPr>
          <p:cNvPr id="379" name="Google Shape;379;p40"/>
          <p:cNvSpPr/>
          <p:nvPr/>
        </p:nvSpPr>
        <p:spPr>
          <a:xfrm>
            <a:off x="6344850" y="38149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80" name="Google Shape;380;p40"/>
          <p:cNvSpPr/>
          <p:nvPr/>
        </p:nvSpPr>
        <p:spPr>
          <a:xfrm>
            <a:off x="6344850" y="1833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81" name="Google Shape;381;p40"/>
          <p:cNvSpPr/>
          <p:nvPr/>
        </p:nvSpPr>
        <p:spPr>
          <a:xfrm>
            <a:off x="2157700" y="38149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82" name="Google Shape;382;p40"/>
          <p:cNvSpPr/>
          <p:nvPr/>
        </p:nvSpPr>
        <p:spPr>
          <a:xfrm>
            <a:off x="2157700" y="1833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83" name="Google Shape;383;p40"/>
          <p:cNvSpPr txBox="1"/>
          <p:nvPr>
            <p:ph type="title"/>
          </p:nvPr>
        </p:nvSpPr>
        <p:spPr>
          <a:xfrm>
            <a:off x="490775" y="751875"/>
            <a:ext cx="112104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Table of Contents.</a:t>
            </a:r>
            <a:endParaRPr/>
          </a:p>
        </p:txBody>
      </p:sp>
      <p:sp>
        <p:nvSpPr>
          <p:cNvPr id="384" name="Google Shape;384;p40"/>
          <p:cNvSpPr txBox="1"/>
          <p:nvPr>
            <p:ph idx="1" type="body"/>
          </p:nvPr>
        </p:nvSpPr>
        <p:spPr>
          <a:xfrm>
            <a:off x="2993825" y="2742370"/>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 will talk about this first.</a:t>
            </a:r>
            <a:endParaRPr/>
          </a:p>
        </p:txBody>
      </p:sp>
      <p:sp>
        <p:nvSpPr>
          <p:cNvPr id="385" name="Google Shape;385;p40"/>
          <p:cNvSpPr txBox="1"/>
          <p:nvPr>
            <p:ph idx="2" type="body"/>
          </p:nvPr>
        </p:nvSpPr>
        <p:spPr>
          <a:xfrm>
            <a:off x="7332750" y="2742370"/>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 will talk about this second.</a:t>
            </a:r>
            <a:endParaRPr/>
          </a:p>
        </p:txBody>
      </p:sp>
      <p:sp>
        <p:nvSpPr>
          <p:cNvPr id="386" name="Google Shape;386;p40"/>
          <p:cNvSpPr txBox="1"/>
          <p:nvPr>
            <p:ph idx="3" type="body"/>
          </p:nvPr>
        </p:nvSpPr>
        <p:spPr>
          <a:xfrm>
            <a:off x="7332725" y="4760929"/>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After that we will talk about this.</a:t>
            </a:r>
            <a:endParaRPr/>
          </a:p>
        </p:txBody>
      </p:sp>
      <p:sp>
        <p:nvSpPr>
          <p:cNvPr id="387" name="Google Shape;387;p40"/>
          <p:cNvSpPr txBox="1"/>
          <p:nvPr>
            <p:ph idx="4" type="title"/>
          </p:nvPr>
        </p:nvSpPr>
        <p:spPr>
          <a:xfrm>
            <a:off x="2993825" y="2046600"/>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Title One</a:t>
            </a:r>
            <a:endParaRPr/>
          </a:p>
        </p:txBody>
      </p:sp>
      <p:sp>
        <p:nvSpPr>
          <p:cNvPr id="388" name="Google Shape;388;p40"/>
          <p:cNvSpPr txBox="1"/>
          <p:nvPr>
            <p:ph idx="5" type="title"/>
          </p:nvPr>
        </p:nvSpPr>
        <p:spPr>
          <a:xfrm>
            <a:off x="7332750" y="2046600"/>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Title Two</a:t>
            </a:r>
            <a:endParaRPr/>
          </a:p>
        </p:txBody>
      </p:sp>
      <p:sp>
        <p:nvSpPr>
          <p:cNvPr id="389" name="Google Shape;389;p40"/>
          <p:cNvSpPr txBox="1"/>
          <p:nvPr>
            <p:ph idx="6" type="title"/>
          </p:nvPr>
        </p:nvSpPr>
        <p:spPr>
          <a:xfrm>
            <a:off x="7332725" y="4065159"/>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Title Four</a:t>
            </a:r>
            <a:endParaRPr/>
          </a:p>
        </p:txBody>
      </p:sp>
      <p:sp>
        <p:nvSpPr>
          <p:cNvPr id="390" name="Google Shape;390;p40"/>
          <p:cNvSpPr txBox="1"/>
          <p:nvPr>
            <p:ph idx="7" type="body"/>
          </p:nvPr>
        </p:nvSpPr>
        <p:spPr>
          <a:xfrm>
            <a:off x="2993825" y="4760845"/>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Then, we will talk about this.</a:t>
            </a:r>
            <a:endParaRPr/>
          </a:p>
        </p:txBody>
      </p:sp>
      <p:sp>
        <p:nvSpPr>
          <p:cNvPr id="391" name="Google Shape;391;p40"/>
          <p:cNvSpPr txBox="1"/>
          <p:nvPr>
            <p:ph idx="8" type="title"/>
          </p:nvPr>
        </p:nvSpPr>
        <p:spPr>
          <a:xfrm>
            <a:off x="2993825" y="4065075"/>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Title Three</a:t>
            </a:r>
            <a:endParaRPr/>
          </a:p>
        </p:txBody>
      </p:sp>
      <p:sp>
        <p:nvSpPr>
          <p:cNvPr id="392" name="Google Shape;392;p40"/>
          <p:cNvSpPr/>
          <p:nvPr/>
        </p:nvSpPr>
        <p:spPr>
          <a:xfrm>
            <a:off x="2230050" y="2256638"/>
            <a:ext cx="766461" cy="549659"/>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01</a:t>
            </a:r>
          </a:p>
        </p:txBody>
      </p:sp>
      <p:sp>
        <p:nvSpPr>
          <p:cNvPr id="393" name="Google Shape;393;p40"/>
          <p:cNvSpPr/>
          <p:nvPr/>
        </p:nvSpPr>
        <p:spPr>
          <a:xfrm>
            <a:off x="6440825" y="2256638"/>
            <a:ext cx="884026" cy="549659"/>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02</a:t>
            </a:r>
          </a:p>
        </p:txBody>
      </p:sp>
      <p:sp>
        <p:nvSpPr>
          <p:cNvPr id="394" name="Google Shape;394;p40"/>
          <p:cNvSpPr/>
          <p:nvPr/>
        </p:nvSpPr>
        <p:spPr>
          <a:xfrm>
            <a:off x="2153850" y="4314038"/>
            <a:ext cx="893187" cy="548132"/>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03</a:t>
            </a:r>
          </a:p>
        </p:txBody>
      </p:sp>
      <p:sp>
        <p:nvSpPr>
          <p:cNvPr id="395" name="Google Shape;395;p40"/>
          <p:cNvSpPr/>
          <p:nvPr/>
        </p:nvSpPr>
        <p:spPr>
          <a:xfrm>
            <a:off x="6440825" y="4314038"/>
            <a:ext cx="964184" cy="548132"/>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04</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sp>
        <p:nvSpPr>
          <p:cNvPr id="400" name="Google Shape;400;p41"/>
          <p:cNvSpPr/>
          <p:nvPr/>
        </p:nvSpPr>
        <p:spPr>
          <a:xfrm>
            <a:off x="988825" y="1307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401" name="Google Shape;401;p41"/>
          <p:cNvSpPr txBox="1"/>
          <p:nvPr>
            <p:ph type="title"/>
          </p:nvPr>
        </p:nvSpPr>
        <p:spPr>
          <a:xfrm>
            <a:off x="1504925" y="1689275"/>
            <a:ext cx="95190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Bullet Point List.</a:t>
            </a:r>
            <a:endParaRPr/>
          </a:p>
        </p:txBody>
      </p:sp>
      <p:sp>
        <p:nvSpPr>
          <p:cNvPr id="402" name="Google Shape;402;p41"/>
          <p:cNvSpPr txBox="1"/>
          <p:nvPr>
            <p:ph idx="1" type="body"/>
          </p:nvPr>
        </p:nvSpPr>
        <p:spPr>
          <a:xfrm>
            <a:off x="1504925" y="2756950"/>
            <a:ext cx="9519000" cy="2488500"/>
          </a:xfrm>
          <a:prstGeom prst="rect">
            <a:avLst/>
          </a:prstGeom>
        </p:spPr>
        <p:txBody>
          <a:bodyPr anchorCtr="0" anchor="t" bIns="121900" lIns="121900" spcFirstLastPara="1" rIns="121900" wrap="square" tIns="121900">
            <a:noAutofit/>
          </a:bodyPr>
          <a:lstStyle/>
          <a:p>
            <a:pPr indent="-349250" lvl="0" marL="457200" rtl="0" algn="l">
              <a:lnSpc>
                <a:spcPct val="200000"/>
              </a:lnSpc>
              <a:spcBef>
                <a:spcPts val="0"/>
              </a:spcBef>
              <a:spcAft>
                <a:spcPts val="0"/>
              </a:spcAft>
              <a:buSzPts val="1900"/>
              <a:buChar char="●"/>
            </a:pPr>
            <a:r>
              <a:rPr lang="en"/>
              <a:t>We will talk about this first.</a:t>
            </a:r>
            <a:endParaRPr/>
          </a:p>
          <a:p>
            <a:pPr indent="-349250" lvl="0" marL="457200" rtl="0" algn="l">
              <a:lnSpc>
                <a:spcPct val="200000"/>
              </a:lnSpc>
              <a:spcBef>
                <a:spcPts val="0"/>
              </a:spcBef>
              <a:spcAft>
                <a:spcPts val="0"/>
              </a:spcAft>
              <a:buSzPts val="1900"/>
              <a:buChar char="●"/>
            </a:pPr>
            <a:r>
              <a:rPr lang="en"/>
              <a:t>We will talk about this second.</a:t>
            </a:r>
            <a:endParaRPr/>
          </a:p>
          <a:p>
            <a:pPr indent="-349250" lvl="0" marL="457200" rtl="0" algn="l">
              <a:lnSpc>
                <a:spcPct val="200000"/>
              </a:lnSpc>
              <a:spcBef>
                <a:spcPts val="0"/>
              </a:spcBef>
              <a:spcAft>
                <a:spcPts val="0"/>
              </a:spcAft>
              <a:buSzPts val="1900"/>
              <a:buChar char="●"/>
            </a:pPr>
            <a:r>
              <a:rPr lang="en"/>
              <a:t>After that we will talk about this.</a:t>
            </a:r>
            <a:endParaRPr/>
          </a:p>
          <a:p>
            <a:pPr indent="-349250" lvl="0" marL="457200" rtl="0" algn="l">
              <a:lnSpc>
                <a:spcPct val="200000"/>
              </a:lnSpc>
              <a:spcBef>
                <a:spcPts val="0"/>
              </a:spcBef>
              <a:spcAft>
                <a:spcPts val="0"/>
              </a:spcAft>
              <a:buSzPts val="1900"/>
              <a:buChar char="●"/>
            </a:pPr>
            <a:r>
              <a:rPr lang="en"/>
              <a:t>And we will talk about this last.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42"/>
          <p:cNvSpPr/>
          <p:nvPr/>
        </p:nvSpPr>
        <p:spPr>
          <a:xfrm>
            <a:off x="5136038" y="1103532"/>
            <a:ext cx="2010900" cy="20106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408" name="Google Shape;408;p42"/>
          <p:cNvSpPr txBox="1"/>
          <p:nvPr>
            <p:ph idx="1" type="body"/>
          </p:nvPr>
        </p:nvSpPr>
        <p:spPr>
          <a:xfrm>
            <a:off x="589400" y="4649500"/>
            <a:ext cx="111042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Add a brief introduction of your section here: Let’s dive in and get to know some interesting facts about animals!</a:t>
            </a:r>
            <a:endParaRPr/>
          </a:p>
        </p:txBody>
      </p:sp>
      <p:sp>
        <p:nvSpPr>
          <p:cNvPr id="409" name="Google Shape;409;p42"/>
          <p:cNvSpPr txBox="1"/>
          <p:nvPr>
            <p:ph type="title"/>
          </p:nvPr>
        </p:nvSpPr>
        <p:spPr>
          <a:xfrm>
            <a:off x="589400" y="3373900"/>
            <a:ext cx="11104200" cy="1275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We will talk about this first.</a:t>
            </a:r>
            <a:endParaRPr/>
          </a:p>
        </p:txBody>
      </p:sp>
      <p:sp>
        <p:nvSpPr>
          <p:cNvPr id="410" name="Google Shape;410;p42"/>
          <p:cNvSpPr/>
          <p:nvPr/>
        </p:nvSpPr>
        <p:spPr>
          <a:xfrm>
            <a:off x="5045062" y="1393201"/>
            <a:ext cx="1751077" cy="1275639"/>
          </a:xfrm>
          <a:prstGeom prst="rect">
            <a:avLst/>
          </a:prstGeom>
        </p:spPr>
        <p:txBody>
          <a:bodyPr>
            <a:prstTxWarp prst="textPlain"/>
          </a:bodyPr>
          <a:lstStyle/>
          <a:p>
            <a:pPr lvl="0" algn="ctr"/>
            <a:r>
              <a:rPr b="1" i="0">
                <a:ln cap="flat" cmpd="sng" w="28575">
                  <a:solidFill>
                    <a:schemeClr val="dk1"/>
                  </a:solidFill>
                  <a:prstDash val="solid"/>
                  <a:round/>
                  <a:headEnd len="sm" w="sm" type="none"/>
                  <a:tailEnd len="sm" w="sm" type="none"/>
                </a:ln>
                <a:noFill/>
                <a:latin typeface="Calistoga"/>
              </a:rPr>
              <a:t>01</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4" name="Shape 414"/>
        <p:cNvGrpSpPr/>
        <p:nvPr/>
      </p:nvGrpSpPr>
      <p:grpSpPr>
        <a:xfrm>
          <a:off x="0" y="0"/>
          <a:ext cx="0" cy="0"/>
          <a:chOff x="0" y="0"/>
          <a:chExt cx="0" cy="0"/>
        </a:xfrm>
      </p:grpSpPr>
      <p:sp>
        <p:nvSpPr>
          <p:cNvPr id="415" name="Google Shape;415;p43"/>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416" name="Google Shape;416;p43"/>
          <p:cNvSpPr txBox="1"/>
          <p:nvPr>
            <p:ph type="title"/>
          </p:nvPr>
        </p:nvSpPr>
        <p:spPr>
          <a:xfrm>
            <a:off x="1401625" y="1741250"/>
            <a:ext cx="82845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417" name="Google Shape;417;p43"/>
          <p:cNvSpPr txBox="1"/>
          <p:nvPr>
            <p:ph idx="1" type="body"/>
          </p:nvPr>
        </p:nvSpPr>
        <p:spPr>
          <a:xfrm>
            <a:off x="1401625" y="2789650"/>
            <a:ext cx="8284500" cy="2491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elephants can sense storms?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Elephants may be able to detect a thunderstorm from hundreds of miles away, and will head towards it, looking for water.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add a little bit more information. But try to not overload your slides with text.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pic>
        <p:nvPicPr>
          <p:cNvPr id="422" name="Google Shape;422;p44"/>
          <p:cNvPicPr preferRelativeResize="0"/>
          <p:nvPr/>
        </p:nvPicPr>
        <p:blipFill rotWithShape="1">
          <a:blip r:embed="rId3">
            <a:alphaModFix/>
          </a:blip>
          <a:srcRect b="0" l="5658" r="5658" t="0"/>
          <a:stretch/>
        </p:blipFill>
        <p:spPr>
          <a:xfrm>
            <a:off x="550225" y="802978"/>
            <a:ext cx="5790000" cy="4351500"/>
          </a:xfrm>
          <a:prstGeom prst="roundRect">
            <a:avLst>
              <a:gd fmla="val 0" name="adj"/>
            </a:avLst>
          </a:prstGeom>
          <a:noFill/>
          <a:ln>
            <a:noFill/>
          </a:ln>
        </p:spPr>
      </p:pic>
      <p:sp>
        <p:nvSpPr>
          <p:cNvPr id="423" name="Google Shape;423;p44"/>
          <p:cNvSpPr/>
          <p:nvPr/>
        </p:nvSpPr>
        <p:spPr>
          <a:xfrm>
            <a:off x="6410300" y="9150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424" name="Google Shape;424;p44"/>
          <p:cNvSpPr txBox="1"/>
          <p:nvPr>
            <p:ph idx="4294967295" type="title"/>
          </p:nvPr>
        </p:nvSpPr>
        <p:spPr>
          <a:xfrm>
            <a:off x="6667600" y="802975"/>
            <a:ext cx="5026500" cy="4351500"/>
          </a:xfrm>
          <a:prstGeom prst="rect">
            <a:avLst/>
          </a:prstGeom>
        </p:spPr>
        <p:txBody>
          <a:bodyPr anchorCtr="0" anchor="ctr" bIns="121900" lIns="121900" spcFirstLastPara="1" rIns="121900" wrap="square" tIns="121900">
            <a:noAutofit/>
          </a:bodyPr>
          <a:lstStyle/>
          <a:p>
            <a:pPr indent="0" lvl="0" marL="0" rtl="0" algn="l">
              <a:lnSpc>
                <a:spcPct val="80000"/>
              </a:lnSpc>
              <a:spcBef>
                <a:spcPts val="0"/>
              </a:spcBef>
              <a:spcAft>
                <a:spcPts val="0"/>
              </a:spcAft>
              <a:buNone/>
            </a:pPr>
            <a:r>
              <a:rPr lang="en" sz="7000"/>
              <a:t>Koalas are even more lazy than cats.</a:t>
            </a:r>
            <a:endParaRPr sz="7000"/>
          </a:p>
        </p:txBody>
      </p:sp>
      <p:sp>
        <p:nvSpPr>
          <p:cNvPr id="425" name="Google Shape;425;p44"/>
          <p:cNvSpPr txBox="1"/>
          <p:nvPr>
            <p:ph idx="4294967295" type="body"/>
          </p:nvPr>
        </p:nvSpPr>
        <p:spPr>
          <a:xfrm>
            <a:off x="550225" y="5265600"/>
            <a:ext cx="11129100" cy="974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cxnSp>
        <p:nvCxnSpPr>
          <p:cNvPr id="426" name="Google Shape;426;p44"/>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427" name="Google Shape;427;p44"/>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sp>
        <p:nvSpPr>
          <p:cNvPr id="432" name="Google Shape;432;p45"/>
          <p:cNvSpPr/>
          <p:nvPr/>
        </p:nvSpPr>
        <p:spPr>
          <a:xfrm>
            <a:off x="4833600" y="543913"/>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grpSp>
        <p:nvGrpSpPr>
          <p:cNvPr id="433" name="Google Shape;433;p45"/>
          <p:cNvGrpSpPr/>
          <p:nvPr/>
        </p:nvGrpSpPr>
        <p:grpSpPr>
          <a:xfrm rot="10800000">
            <a:off x="5328102" y="849126"/>
            <a:ext cx="1237846" cy="872004"/>
            <a:chOff x="621403" y="597265"/>
            <a:chExt cx="1588204" cy="1118814"/>
          </a:xfrm>
        </p:grpSpPr>
        <p:sp>
          <p:nvSpPr>
            <p:cNvPr id="434" name="Google Shape;434;p45"/>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5" name="Google Shape;435;p45"/>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36" name="Google Shape;436;p45"/>
          <p:cNvSpPr txBox="1"/>
          <p:nvPr>
            <p:ph type="title"/>
          </p:nvPr>
        </p:nvSpPr>
        <p:spPr>
          <a:xfrm>
            <a:off x="511300" y="1949725"/>
            <a:ext cx="11142300" cy="3160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Clearly, animals know more than we think, and think a great deal more than we know.</a:t>
            </a:r>
            <a:endParaRPr/>
          </a:p>
        </p:txBody>
      </p:sp>
      <p:sp>
        <p:nvSpPr>
          <p:cNvPr id="437" name="Google Shape;437;p45"/>
          <p:cNvSpPr txBox="1"/>
          <p:nvPr>
            <p:ph idx="1" type="subTitle"/>
          </p:nvPr>
        </p:nvSpPr>
        <p:spPr>
          <a:xfrm>
            <a:off x="511375" y="5538475"/>
            <a:ext cx="11142300" cy="717900"/>
          </a:xfrm>
          <a:prstGeom prst="rect">
            <a:avLst/>
          </a:prstGeom>
        </p:spPr>
        <p:txBody>
          <a:bodyPr anchorCtr="0" anchor="b" bIns="121900" lIns="121900" spcFirstLastPara="1" rIns="121900" wrap="square" tIns="121900">
            <a:noAutofit/>
          </a:bodyPr>
          <a:lstStyle/>
          <a:p>
            <a:pPr indent="0" lvl="0" marL="457200" rtl="0" algn="r">
              <a:spcBef>
                <a:spcPts val="0"/>
              </a:spcBef>
              <a:spcAft>
                <a:spcPts val="0"/>
              </a:spcAft>
              <a:buNone/>
            </a:pPr>
            <a:r>
              <a:rPr lang="en"/>
              <a:t>― Irene M. Pepperberg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p:nvPr/>
        </p:nvSpPr>
        <p:spPr>
          <a:xfrm>
            <a:off x="1168625" y="13212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36" name="Google Shape;136;p19"/>
          <p:cNvSpPr txBox="1"/>
          <p:nvPr>
            <p:ph idx="1" type="body"/>
          </p:nvPr>
        </p:nvSpPr>
        <p:spPr>
          <a:xfrm>
            <a:off x="1401625" y="2789650"/>
            <a:ext cx="5353500" cy="3200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latin typeface="Calistoga"/>
                <a:ea typeface="Calistoga"/>
                <a:cs typeface="Calistoga"/>
                <a:sym typeface="Calistoga"/>
              </a:rPr>
              <a:t>Tema</a:t>
            </a:r>
            <a:endParaRPr>
              <a:latin typeface="Calistoga"/>
              <a:ea typeface="Calistoga"/>
              <a:cs typeface="Calistoga"/>
              <a:sym typeface="Calistoga"/>
            </a:endParaRPr>
          </a:p>
          <a:p>
            <a:pPr indent="0" lvl="0" marL="0" rtl="0" algn="l">
              <a:spcBef>
                <a:spcPts val="0"/>
              </a:spcBef>
              <a:spcAft>
                <a:spcPts val="0"/>
              </a:spcAft>
              <a:buNone/>
            </a:pPr>
            <a:r>
              <a:rPr lang="en"/>
              <a:t>Plataforma de s</a:t>
            </a:r>
            <a:r>
              <a:rPr lang="en"/>
              <a:t>erviços de cuidados para pets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Calistoga"/>
                <a:ea typeface="Calistoga"/>
                <a:cs typeface="Calistoga"/>
                <a:sym typeface="Calistoga"/>
              </a:rPr>
              <a:t>Solução Proposta</a:t>
            </a:r>
            <a:endParaRPr>
              <a:latin typeface="Calistoga"/>
              <a:ea typeface="Calistoga"/>
              <a:cs typeface="Calistoga"/>
              <a:sym typeface="Calistoga"/>
            </a:endParaRPr>
          </a:p>
          <a:p>
            <a:pPr indent="0" lvl="0" marL="0" rtl="0" algn="l">
              <a:spcBef>
                <a:spcPts val="0"/>
              </a:spcBef>
              <a:spcAft>
                <a:spcPts val="0"/>
              </a:spcAft>
              <a:buNone/>
            </a:pPr>
            <a:r>
              <a:rPr lang="en"/>
              <a:t>Sistema, no estilo marketplace, para o anúncio de serviços para animais domésticos.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Calistoga"/>
                <a:ea typeface="Calistoga"/>
                <a:cs typeface="Calistoga"/>
                <a:sym typeface="Calistoga"/>
              </a:rPr>
              <a:t>Exemplos de Serviços</a:t>
            </a:r>
            <a:endParaRPr>
              <a:latin typeface="Calistoga"/>
              <a:ea typeface="Calistoga"/>
              <a:cs typeface="Calistoga"/>
              <a:sym typeface="Calistoga"/>
            </a:endParaRPr>
          </a:p>
          <a:p>
            <a:pPr indent="0" lvl="0" marL="0" rtl="0" algn="l">
              <a:spcBef>
                <a:spcPts val="0"/>
              </a:spcBef>
              <a:spcAft>
                <a:spcPts val="0"/>
              </a:spcAft>
              <a:buNone/>
            </a:pPr>
            <a:r>
              <a:rPr lang="en"/>
              <a:t>Pet Sitter, Banho e Tosa, Hotel…</a:t>
            </a:r>
            <a:endParaRPr/>
          </a:p>
        </p:txBody>
      </p:sp>
      <p:sp>
        <p:nvSpPr>
          <p:cNvPr id="137" name="Google Shape;137;p19"/>
          <p:cNvSpPr txBox="1"/>
          <p:nvPr>
            <p:ph type="title"/>
          </p:nvPr>
        </p:nvSpPr>
        <p:spPr>
          <a:xfrm>
            <a:off x="1401625" y="1741250"/>
            <a:ext cx="60993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Contextualização</a:t>
            </a:r>
            <a:endParaRPr/>
          </a:p>
        </p:txBody>
      </p:sp>
      <p:pic>
        <p:nvPicPr>
          <p:cNvPr id="138" name="Google Shape;138;p19"/>
          <p:cNvPicPr preferRelativeResize="0"/>
          <p:nvPr/>
        </p:nvPicPr>
        <p:blipFill rotWithShape="1">
          <a:blip r:embed="rId3">
            <a:alphaModFix/>
          </a:blip>
          <a:srcRect b="5096" l="0" r="0" t="0"/>
          <a:stretch/>
        </p:blipFill>
        <p:spPr>
          <a:xfrm flipH="1">
            <a:off x="7021501" y="-6020"/>
            <a:ext cx="5170499" cy="68700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1" name="Shape 441"/>
        <p:cNvGrpSpPr/>
        <p:nvPr/>
      </p:nvGrpSpPr>
      <p:grpSpPr>
        <a:xfrm>
          <a:off x="0" y="0"/>
          <a:ext cx="0" cy="0"/>
          <a:chOff x="0" y="0"/>
          <a:chExt cx="0" cy="0"/>
        </a:xfrm>
      </p:grpSpPr>
      <p:sp>
        <p:nvSpPr>
          <p:cNvPr id="442" name="Google Shape;442;p46"/>
          <p:cNvSpPr/>
          <p:nvPr/>
        </p:nvSpPr>
        <p:spPr>
          <a:xfrm>
            <a:off x="4050825" y="1000713"/>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443" name="Google Shape;443;p46"/>
          <p:cNvSpPr txBox="1"/>
          <p:nvPr>
            <p:ph type="title"/>
          </p:nvPr>
        </p:nvSpPr>
        <p:spPr>
          <a:xfrm>
            <a:off x="873350" y="13235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Did you know?</a:t>
            </a:r>
            <a:endParaRPr/>
          </a:p>
        </p:txBody>
      </p:sp>
      <p:sp>
        <p:nvSpPr>
          <p:cNvPr id="444" name="Google Shape;444;p46"/>
          <p:cNvSpPr txBox="1"/>
          <p:nvPr>
            <p:ph idx="2" type="body"/>
          </p:nvPr>
        </p:nvSpPr>
        <p:spPr>
          <a:xfrm>
            <a:off x="6464149" y="2600488"/>
            <a:ext cx="4961100" cy="28470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a:t>Did you know that a cat uses its whiskers as feelers to determine if a space is too small to squeeze through?</a:t>
            </a:r>
            <a:endParaRPr/>
          </a:p>
          <a:p>
            <a:pPr indent="0" lvl="0" marL="0" rtl="0" algn="l">
              <a:lnSpc>
                <a:spcPct val="115000"/>
              </a:lnSpc>
              <a:spcBef>
                <a:spcPts val="0"/>
              </a:spcBef>
              <a:spcAft>
                <a:spcPts val="0"/>
              </a:spcAft>
              <a:buNone/>
            </a:pPr>
            <a:r>
              <a:rPr lang="en"/>
              <a:t>Also, cats love to sleep. A fifteen-year-old cat has probably spent ten years of its life sleeping.</a:t>
            </a:r>
            <a:endParaRPr/>
          </a:p>
        </p:txBody>
      </p:sp>
      <p:sp>
        <p:nvSpPr>
          <p:cNvPr id="445" name="Google Shape;445;p46"/>
          <p:cNvSpPr txBox="1"/>
          <p:nvPr>
            <p:ph idx="1" type="body"/>
          </p:nvPr>
        </p:nvSpPr>
        <p:spPr>
          <a:xfrm>
            <a:off x="873350" y="2611215"/>
            <a:ext cx="4960800" cy="28470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a:t>Did you know that dogs can smell your feelings?</a:t>
            </a:r>
            <a:endParaRPr/>
          </a:p>
          <a:p>
            <a:pPr indent="0" lvl="0" marL="0" rtl="0" algn="l">
              <a:lnSpc>
                <a:spcPct val="115000"/>
              </a:lnSpc>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9" name="Shape 449"/>
        <p:cNvGrpSpPr/>
        <p:nvPr/>
      </p:nvGrpSpPr>
      <p:grpSpPr>
        <a:xfrm>
          <a:off x="0" y="0"/>
          <a:ext cx="0" cy="0"/>
          <a:chOff x="0" y="0"/>
          <a:chExt cx="0" cy="0"/>
        </a:xfrm>
      </p:grpSpPr>
      <p:sp>
        <p:nvSpPr>
          <p:cNvPr id="450" name="Google Shape;450;p47"/>
          <p:cNvSpPr/>
          <p:nvPr/>
        </p:nvSpPr>
        <p:spPr>
          <a:xfrm>
            <a:off x="1168625" y="14736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451" name="Google Shape;451;p47"/>
          <p:cNvSpPr txBox="1"/>
          <p:nvPr>
            <p:ph type="title"/>
          </p:nvPr>
        </p:nvSpPr>
        <p:spPr>
          <a:xfrm>
            <a:off x="1336425" y="1936888"/>
            <a:ext cx="5170500" cy="799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7000"/>
              <a:buNone/>
            </a:pPr>
            <a:r>
              <a:rPr lang="en"/>
              <a:t>Cats love to sleep.</a:t>
            </a:r>
            <a:endParaRPr/>
          </a:p>
        </p:txBody>
      </p:sp>
      <p:sp>
        <p:nvSpPr>
          <p:cNvPr id="452" name="Google Shape;452;p47"/>
          <p:cNvSpPr txBox="1"/>
          <p:nvPr>
            <p:ph idx="4294967295" type="body"/>
          </p:nvPr>
        </p:nvSpPr>
        <p:spPr>
          <a:xfrm>
            <a:off x="1336425" y="2840363"/>
            <a:ext cx="5170500" cy="2062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
              <a:t>A fifteen-year-old cat has probably spent ten years of its life sleeping.</a:t>
            </a:r>
            <a:endParaRPr/>
          </a:p>
          <a:p>
            <a:pPr indent="0" lvl="0" marL="0" rtl="0" algn="l">
              <a:lnSpc>
                <a:spcPct val="115000"/>
              </a:lnSpc>
              <a:spcBef>
                <a:spcPts val="0"/>
              </a:spcBef>
              <a:spcAft>
                <a:spcPts val="0"/>
              </a:spcAft>
              <a:buSzPts val="1900"/>
              <a:buNone/>
            </a:pPr>
            <a:r>
              <a:t/>
            </a:r>
            <a:endParaRPr/>
          </a:p>
          <a:p>
            <a:pPr indent="0" lvl="0" marL="0" rtl="0" algn="l">
              <a:lnSpc>
                <a:spcPct val="115000"/>
              </a:lnSpc>
              <a:spcBef>
                <a:spcPts val="0"/>
              </a:spcBef>
              <a:spcAft>
                <a:spcPts val="0"/>
              </a:spcAft>
              <a:buSzPts val="1900"/>
              <a:buNone/>
            </a:pPr>
            <a:r>
              <a:rPr lang="en"/>
              <a:t>Also, cats use their whiskers as feelers to determine if a space is too small to squeeze through.</a:t>
            </a:r>
            <a:endParaRPr/>
          </a:p>
        </p:txBody>
      </p:sp>
      <p:pic>
        <p:nvPicPr>
          <p:cNvPr id="453" name="Google Shape;453;p47"/>
          <p:cNvPicPr preferRelativeResize="0"/>
          <p:nvPr/>
        </p:nvPicPr>
        <p:blipFill rotWithShape="1">
          <a:blip r:embed="rId3">
            <a:alphaModFix/>
          </a:blip>
          <a:srcRect b="5096" l="0" r="0" t="0"/>
          <a:stretch/>
        </p:blipFill>
        <p:spPr>
          <a:xfrm flipH="1">
            <a:off x="7021501" y="-6020"/>
            <a:ext cx="5170499" cy="6870045"/>
          </a:xfrm>
          <a:prstGeom prst="rect">
            <a:avLst/>
          </a:prstGeom>
          <a:noFill/>
          <a:ln>
            <a:noFill/>
          </a:ln>
        </p:spPr>
      </p:pic>
      <p:cxnSp>
        <p:nvCxnSpPr>
          <p:cNvPr id="454" name="Google Shape;454;p47"/>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8" name="Shape 458"/>
        <p:cNvGrpSpPr/>
        <p:nvPr/>
      </p:nvGrpSpPr>
      <p:grpSpPr>
        <a:xfrm>
          <a:off x="0" y="0"/>
          <a:ext cx="0" cy="0"/>
          <a:chOff x="0" y="0"/>
          <a:chExt cx="0" cy="0"/>
        </a:xfrm>
      </p:grpSpPr>
      <p:sp>
        <p:nvSpPr>
          <p:cNvPr id="459" name="Google Shape;459;p48"/>
          <p:cNvSpPr/>
          <p:nvPr/>
        </p:nvSpPr>
        <p:spPr>
          <a:xfrm>
            <a:off x="3223275" y="8347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460" name="Google Shape;460;p48"/>
          <p:cNvSpPr txBox="1"/>
          <p:nvPr>
            <p:ph type="title"/>
          </p:nvPr>
        </p:nvSpPr>
        <p:spPr>
          <a:xfrm>
            <a:off x="1242300" y="1163300"/>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Add your title here.</a:t>
            </a:r>
            <a:endParaRPr/>
          </a:p>
        </p:txBody>
      </p:sp>
      <p:sp>
        <p:nvSpPr>
          <p:cNvPr id="461" name="Google Shape;461;p48"/>
          <p:cNvSpPr txBox="1"/>
          <p:nvPr>
            <p:ph idx="1" type="subTitle"/>
          </p:nvPr>
        </p:nvSpPr>
        <p:spPr>
          <a:xfrm>
            <a:off x="556050" y="2560335"/>
            <a:ext cx="31362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3000"/>
              <a:t>Something about this.</a:t>
            </a:r>
            <a:endParaRPr sz="3000"/>
          </a:p>
        </p:txBody>
      </p:sp>
      <p:sp>
        <p:nvSpPr>
          <p:cNvPr id="462" name="Google Shape;462;p48"/>
          <p:cNvSpPr txBox="1"/>
          <p:nvPr>
            <p:ph idx="2" type="subTitle"/>
          </p:nvPr>
        </p:nvSpPr>
        <p:spPr>
          <a:xfrm>
            <a:off x="4527951" y="2560423"/>
            <a:ext cx="31362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3000"/>
              <a:t>Something about that.</a:t>
            </a:r>
            <a:endParaRPr sz="3000"/>
          </a:p>
        </p:txBody>
      </p:sp>
      <p:sp>
        <p:nvSpPr>
          <p:cNvPr id="463" name="Google Shape;463;p48"/>
          <p:cNvSpPr txBox="1"/>
          <p:nvPr>
            <p:ph idx="3" type="subTitle"/>
          </p:nvPr>
        </p:nvSpPr>
        <p:spPr>
          <a:xfrm>
            <a:off x="8499953" y="2560423"/>
            <a:ext cx="31359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3000"/>
              <a:t>Something about this.</a:t>
            </a:r>
            <a:endParaRPr sz="3000"/>
          </a:p>
        </p:txBody>
      </p:sp>
      <p:sp>
        <p:nvSpPr>
          <p:cNvPr id="464" name="Google Shape;464;p48"/>
          <p:cNvSpPr txBox="1"/>
          <p:nvPr>
            <p:ph idx="4" type="body"/>
          </p:nvPr>
        </p:nvSpPr>
        <p:spPr>
          <a:xfrm>
            <a:off x="556050" y="3833888"/>
            <a:ext cx="3136200" cy="1759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Far far away, behind the word mountains, far from the countries Vokalia and Consonantia, there live the blind texts.</a:t>
            </a:r>
            <a:endParaRPr/>
          </a:p>
        </p:txBody>
      </p:sp>
      <p:sp>
        <p:nvSpPr>
          <p:cNvPr id="465" name="Google Shape;465;p48"/>
          <p:cNvSpPr txBox="1"/>
          <p:nvPr>
            <p:ph idx="5" type="body"/>
          </p:nvPr>
        </p:nvSpPr>
        <p:spPr>
          <a:xfrm>
            <a:off x="4527853" y="3837427"/>
            <a:ext cx="3136200" cy="175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Far far away, behind the word mountains, far from the countries Vokalia and Consonantia, there live the blind texts.</a:t>
            </a:r>
            <a:endParaRPr/>
          </a:p>
          <a:p>
            <a:pPr indent="0" lvl="0" marL="0" rtl="0" algn="ctr">
              <a:spcBef>
                <a:spcPts val="0"/>
              </a:spcBef>
              <a:spcAft>
                <a:spcPts val="0"/>
              </a:spcAft>
              <a:buNone/>
            </a:pPr>
            <a:r>
              <a:t/>
            </a:r>
            <a:endParaRPr/>
          </a:p>
        </p:txBody>
      </p:sp>
      <p:sp>
        <p:nvSpPr>
          <p:cNvPr id="466" name="Google Shape;466;p48"/>
          <p:cNvSpPr txBox="1"/>
          <p:nvPr>
            <p:ph idx="6" type="body"/>
          </p:nvPr>
        </p:nvSpPr>
        <p:spPr>
          <a:xfrm>
            <a:off x="8499755" y="3837427"/>
            <a:ext cx="3136200" cy="175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Far far away, behind the word mountains, far from the countries Vokalia and Consonantia, there live the blind texts.</a:t>
            </a:r>
            <a:endParaRPr/>
          </a:p>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sp>
        <p:nvSpPr>
          <p:cNvPr id="471" name="Google Shape;471;p49"/>
          <p:cNvSpPr/>
          <p:nvPr/>
        </p:nvSpPr>
        <p:spPr>
          <a:xfrm>
            <a:off x="3223275" y="8347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472" name="Google Shape;472;p49"/>
          <p:cNvSpPr txBox="1"/>
          <p:nvPr>
            <p:ph type="title"/>
          </p:nvPr>
        </p:nvSpPr>
        <p:spPr>
          <a:xfrm>
            <a:off x="1242300" y="1163300"/>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Add your chart title here.</a:t>
            </a:r>
            <a:endParaRPr/>
          </a:p>
        </p:txBody>
      </p:sp>
      <p:grpSp>
        <p:nvGrpSpPr>
          <p:cNvPr id="473" name="Google Shape;473;p49"/>
          <p:cNvGrpSpPr/>
          <p:nvPr/>
        </p:nvGrpSpPr>
        <p:grpSpPr>
          <a:xfrm>
            <a:off x="2866625" y="2371100"/>
            <a:ext cx="7036800" cy="2379575"/>
            <a:chOff x="2667200" y="2716275"/>
            <a:chExt cx="7036800" cy="2379575"/>
          </a:xfrm>
        </p:grpSpPr>
        <p:cxnSp>
          <p:nvCxnSpPr>
            <p:cNvPr id="474" name="Google Shape;474;p49"/>
            <p:cNvCxnSpPr/>
            <p:nvPr/>
          </p:nvCxnSpPr>
          <p:spPr>
            <a:xfrm>
              <a:off x="2667200" y="5095850"/>
              <a:ext cx="7036800" cy="0"/>
            </a:xfrm>
            <a:prstGeom prst="straightConnector1">
              <a:avLst/>
            </a:prstGeom>
            <a:noFill/>
            <a:ln cap="flat" cmpd="sng" w="9525">
              <a:solidFill>
                <a:srgbClr val="CCCED1"/>
              </a:solidFill>
              <a:prstDash val="solid"/>
              <a:round/>
              <a:headEnd len="med" w="med" type="none"/>
              <a:tailEnd len="med" w="med" type="none"/>
            </a:ln>
          </p:spPr>
        </p:cxnSp>
        <p:cxnSp>
          <p:nvCxnSpPr>
            <p:cNvPr id="475" name="Google Shape;475;p49"/>
            <p:cNvCxnSpPr/>
            <p:nvPr/>
          </p:nvCxnSpPr>
          <p:spPr>
            <a:xfrm>
              <a:off x="2667200" y="4619935"/>
              <a:ext cx="7036800" cy="0"/>
            </a:xfrm>
            <a:prstGeom prst="straightConnector1">
              <a:avLst/>
            </a:prstGeom>
            <a:noFill/>
            <a:ln cap="flat" cmpd="sng" w="9525">
              <a:solidFill>
                <a:srgbClr val="CCCED1"/>
              </a:solidFill>
              <a:prstDash val="solid"/>
              <a:round/>
              <a:headEnd len="med" w="med" type="none"/>
              <a:tailEnd len="med" w="med" type="none"/>
            </a:ln>
          </p:spPr>
        </p:cxnSp>
        <p:cxnSp>
          <p:nvCxnSpPr>
            <p:cNvPr id="476" name="Google Shape;476;p49"/>
            <p:cNvCxnSpPr/>
            <p:nvPr/>
          </p:nvCxnSpPr>
          <p:spPr>
            <a:xfrm>
              <a:off x="2667200" y="4144020"/>
              <a:ext cx="7036800" cy="0"/>
            </a:xfrm>
            <a:prstGeom prst="straightConnector1">
              <a:avLst/>
            </a:prstGeom>
            <a:noFill/>
            <a:ln cap="flat" cmpd="sng" w="9525">
              <a:solidFill>
                <a:srgbClr val="CCCED1"/>
              </a:solidFill>
              <a:prstDash val="solid"/>
              <a:round/>
              <a:headEnd len="med" w="med" type="none"/>
              <a:tailEnd len="med" w="med" type="none"/>
            </a:ln>
          </p:spPr>
        </p:cxnSp>
        <p:cxnSp>
          <p:nvCxnSpPr>
            <p:cNvPr id="477" name="Google Shape;477;p49"/>
            <p:cNvCxnSpPr/>
            <p:nvPr/>
          </p:nvCxnSpPr>
          <p:spPr>
            <a:xfrm>
              <a:off x="2667200" y="3668105"/>
              <a:ext cx="7036800" cy="0"/>
            </a:xfrm>
            <a:prstGeom prst="straightConnector1">
              <a:avLst/>
            </a:prstGeom>
            <a:noFill/>
            <a:ln cap="flat" cmpd="sng" w="9525">
              <a:solidFill>
                <a:srgbClr val="CCCED1"/>
              </a:solidFill>
              <a:prstDash val="solid"/>
              <a:round/>
              <a:headEnd len="med" w="med" type="none"/>
              <a:tailEnd len="med" w="med" type="none"/>
            </a:ln>
          </p:spPr>
        </p:cxnSp>
        <p:cxnSp>
          <p:nvCxnSpPr>
            <p:cNvPr id="478" name="Google Shape;478;p49"/>
            <p:cNvCxnSpPr/>
            <p:nvPr/>
          </p:nvCxnSpPr>
          <p:spPr>
            <a:xfrm>
              <a:off x="2667200" y="3192190"/>
              <a:ext cx="7036800" cy="0"/>
            </a:xfrm>
            <a:prstGeom prst="straightConnector1">
              <a:avLst/>
            </a:prstGeom>
            <a:noFill/>
            <a:ln cap="flat" cmpd="sng" w="9525">
              <a:solidFill>
                <a:srgbClr val="CCCED1"/>
              </a:solidFill>
              <a:prstDash val="solid"/>
              <a:round/>
              <a:headEnd len="med" w="med" type="none"/>
              <a:tailEnd len="med" w="med" type="none"/>
            </a:ln>
          </p:spPr>
        </p:cxnSp>
        <p:cxnSp>
          <p:nvCxnSpPr>
            <p:cNvPr id="479" name="Google Shape;479;p49"/>
            <p:cNvCxnSpPr/>
            <p:nvPr/>
          </p:nvCxnSpPr>
          <p:spPr>
            <a:xfrm>
              <a:off x="2667200" y="2716275"/>
              <a:ext cx="7036800" cy="0"/>
            </a:xfrm>
            <a:prstGeom prst="straightConnector1">
              <a:avLst/>
            </a:prstGeom>
            <a:noFill/>
            <a:ln cap="flat" cmpd="sng" w="9525">
              <a:solidFill>
                <a:srgbClr val="CCCED1"/>
              </a:solidFill>
              <a:prstDash val="solid"/>
              <a:round/>
              <a:headEnd len="med" w="med" type="none"/>
              <a:tailEnd len="med" w="med" type="none"/>
            </a:ln>
          </p:spPr>
        </p:cxnSp>
      </p:grpSp>
      <p:sp>
        <p:nvSpPr>
          <p:cNvPr id="480" name="Google Shape;480;p49"/>
          <p:cNvSpPr txBox="1"/>
          <p:nvPr/>
        </p:nvSpPr>
        <p:spPr>
          <a:xfrm>
            <a:off x="2288569" y="4646737"/>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sz="900">
                <a:solidFill>
                  <a:schemeClr val="dk1"/>
                </a:solidFill>
                <a:latin typeface="Calistoga"/>
                <a:ea typeface="Calistoga"/>
                <a:cs typeface="Calistoga"/>
                <a:sym typeface="Calistoga"/>
              </a:rPr>
              <a:t>0 %</a:t>
            </a:r>
            <a:endParaRPr sz="1100">
              <a:solidFill>
                <a:schemeClr val="dk1"/>
              </a:solidFill>
              <a:latin typeface="Calistoga"/>
              <a:ea typeface="Calistoga"/>
              <a:cs typeface="Calistoga"/>
              <a:sym typeface="Calistoga"/>
            </a:endParaRPr>
          </a:p>
        </p:txBody>
      </p:sp>
      <p:sp>
        <p:nvSpPr>
          <p:cNvPr id="481" name="Google Shape;481;p49"/>
          <p:cNvSpPr txBox="1"/>
          <p:nvPr/>
        </p:nvSpPr>
        <p:spPr>
          <a:xfrm>
            <a:off x="2288569" y="3225719"/>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sz="900">
                <a:solidFill>
                  <a:schemeClr val="dk1"/>
                </a:solidFill>
                <a:latin typeface="Calistoga"/>
                <a:ea typeface="Calistoga"/>
                <a:cs typeface="Calistoga"/>
                <a:sym typeface="Calistoga"/>
              </a:rPr>
              <a:t>60 %</a:t>
            </a:r>
            <a:endParaRPr sz="1100">
              <a:solidFill>
                <a:schemeClr val="dk1"/>
              </a:solidFill>
              <a:latin typeface="Calistoga"/>
              <a:ea typeface="Calistoga"/>
              <a:cs typeface="Calistoga"/>
              <a:sym typeface="Calistoga"/>
            </a:endParaRPr>
          </a:p>
        </p:txBody>
      </p:sp>
      <p:sp>
        <p:nvSpPr>
          <p:cNvPr id="482" name="Google Shape;482;p49"/>
          <p:cNvSpPr txBox="1"/>
          <p:nvPr/>
        </p:nvSpPr>
        <p:spPr>
          <a:xfrm>
            <a:off x="2288569" y="3699391"/>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sz="900">
                <a:solidFill>
                  <a:schemeClr val="dk1"/>
                </a:solidFill>
                <a:latin typeface="Calistoga"/>
                <a:ea typeface="Calistoga"/>
                <a:cs typeface="Calistoga"/>
                <a:sym typeface="Calistoga"/>
              </a:rPr>
              <a:t>40 %</a:t>
            </a:r>
            <a:endParaRPr sz="1100">
              <a:solidFill>
                <a:schemeClr val="dk1"/>
              </a:solidFill>
              <a:latin typeface="Calistoga"/>
              <a:ea typeface="Calistoga"/>
              <a:cs typeface="Calistoga"/>
              <a:sym typeface="Calistoga"/>
            </a:endParaRPr>
          </a:p>
        </p:txBody>
      </p:sp>
      <p:sp>
        <p:nvSpPr>
          <p:cNvPr id="483" name="Google Shape;483;p49"/>
          <p:cNvSpPr txBox="1"/>
          <p:nvPr/>
        </p:nvSpPr>
        <p:spPr>
          <a:xfrm>
            <a:off x="2288569" y="4173064"/>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sz="900">
                <a:solidFill>
                  <a:schemeClr val="dk1"/>
                </a:solidFill>
                <a:latin typeface="Calistoga"/>
                <a:ea typeface="Calistoga"/>
                <a:cs typeface="Calistoga"/>
                <a:sym typeface="Calistoga"/>
              </a:rPr>
              <a:t>20 %</a:t>
            </a:r>
            <a:endParaRPr sz="1100">
              <a:solidFill>
                <a:schemeClr val="dk1"/>
              </a:solidFill>
              <a:latin typeface="Calistoga"/>
              <a:ea typeface="Calistoga"/>
              <a:cs typeface="Calistoga"/>
              <a:sym typeface="Calistoga"/>
            </a:endParaRPr>
          </a:p>
        </p:txBody>
      </p:sp>
      <p:sp>
        <p:nvSpPr>
          <p:cNvPr id="484" name="Google Shape;484;p49"/>
          <p:cNvSpPr txBox="1"/>
          <p:nvPr/>
        </p:nvSpPr>
        <p:spPr>
          <a:xfrm>
            <a:off x="2288569" y="2752048"/>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sz="900">
                <a:solidFill>
                  <a:schemeClr val="dk1"/>
                </a:solidFill>
                <a:latin typeface="Calistoga"/>
                <a:ea typeface="Calistoga"/>
                <a:cs typeface="Calistoga"/>
                <a:sym typeface="Calistoga"/>
              </a:rPr>
              <a:t>80 %</a:t>
            </a:r>
            <a:endParaRPr sz="1100">
              <a:solidFill>
                <a:schemeClr val="dk1"/>
              </a:solidFill>
              <a:latin typeface="Calistoga"/>
              <a:ea typeface="Calistoga"/>
              <a:cs typeface="Calistoga"/>
              <a:sym typeface="Calistoga"/>
            </a:endParaRPr>
          </a:p>
        </p:txBody>
      </p:sp>
      <p:sp>
        <p:nvSpPr>
          <p:cNvPr id="485" name="Google Shape;485;p49"/>
          <p:cNvSpPr txBox="1"/>
          <p:nvPr>
            <p:ph idx="4" type="body"/>
          </p:nvPr>
        </p:nvSpPr>
        <p:spPr>
          <a:xfrm>
            <a:off x="2372963" y="5353725"/>
            <a:ext cx="1584300" cy="4962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 sz="1000"/>
              <a:t>Lorem ipsum dolor sit amet, consectetuer adipiscing elit.</a:t>
            </a:r>
            <a:endParaRPr sz="1000"/>
          </a:p>
        </p:txBody>
      </p:sp>
      <p:sp>
        <p:nvSpPr>
          <p:cNvPr id="486" name="Google Shape;486;p49"/>
          <p:cNvSpPr txBox="1"/>
          <p:nvPr>
            <p:ph idx="4294967295" type="title"/>
          </p:nvPr>
        </p:nvSpPr>
        <p:spPr>
          <a:xfrm>
            <a:off x="2372962" y="5024575"/>
            <a:ext cx="1584300" cy="302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One</a:t>
            </a:r>
            <a:endParaRPr sz="1500"/>
          </a:p>
        </p:txBody>
      </p:sp>
      <p:sp>
        <p:nvSpPr>
          <p:cNvPr id="487" name="Google Shape;487;p49"/>
          <p:cNvSpPr txBox="1"/>
          <p:nvPr>
            <p:ph idx="4" type="body"/>
          </p:nvPr>
        </p:nvSpPr>
        <p:spPr>
          <a:xfrm>
            <a:off x="3957119" y="5353725"/>
            <a:ext cx="1584300" cy="4962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 sz="1000"/>
              <a:t>Lorem ipsum dolor sit amet, consectetuer adipiscing elit.</a:t>
            </a:r>
            <a:endParaRPr sz="1000"/>
          </a:p>
        </p:txBody>
      </p:sp>
      <p:sp>
        <p:nvSpPr>
          <p:cNvPr id="488" name="Google Shape;488;p49"/>
          <p:cNvSpPr txBox="1"/>
          <p:nvPr>
            <p:ph idx="4294967295" type="title"/>
          </p:nvPr>
        </p:nvSpPr>
        <p:spPr>
          <a:xfrm>
            <a:off x="3957135" y="5024575"/>
            <a:ext cx="1584300" cy="302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Two</a:t>
            </a:r>
            <a:endParaRPr sz="1500"/>
          </a:p>
        </p:txBody>
      </p:sp>
      <p:sp>
        <p:nvSpPr>
          <p:cNvPr id="489" name="Google Shape;489;p49"/>
          <p:cNvSpPr txBox="1"/>
          <p:nvPr>
            <p:ph idx="4" type="body"/>
          </p:nvPr>
        </p:nvSpPr>
        <p:spPr>
          <a:xfrm>
            <a:off x="5562924" y="5353725"/>
            <a:ext cx="1584300" cy="4962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 sz="1000"/>
              <a:t>Lorem ipsum dolor sit amet, consectetuer adipiscing elit.</a:t>
            </a:r>
            <a:endParaRPr sz="1000"/>
          </a:p>
        </p:txBody>
      </p:sp>
      <p:sp>
        <p:nvSpPr>
          <p:cNvPr id="490" name="Google Shape;490;p49"/>
          <p:cNvSpPr txBox="1"/>
          <p:nvPr>
            <p:ph idx="4294967295" type="title"/>
          </p:nvPr>
        </p:nvSpPr>
        <p:spPr>
          <a:xfrm>
            <a:off x="5562957" y="5024575"/>
            <a:ext cx="1584300" cy="302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Three</a:t>
            </a:r>
            <a:endParaRPr sz="1500"/>
          </a:p>
        </p:txBody>
      </p:sp>
      <p:sp>
        <p:nvSpPr>
          <p:cNvPr id="491" name="Google Shape;491;p49"/>
          <p:cNvSpPr txBox="1"/>
          <p:nvPr>
            <p:ph idx="4" type="body"/>
          </p:nvPr>
        </p:nvSpPr>
        <p:spPr>
          <a:xfrm>
            <a:off x="7147080" y="5353725"/>
            <a:ext cx="1584300" cy="4962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 sz="1000"/>
              <a:t>Lorem ipsum dolor sit amet, consectetuer adipiscing elit.</a:t>
            </a:r>
            <a:endParaRPr sz="1000"/>
          </a:p>
        </p:txBody>
      </p:sp>
      <p:sp>
        <p:nvSpPr>
          <p:cNvPr id="492" name="Google Shape;492;p49"/>
          <p:cNvSpPr txBox="1"/>
          <p:nvPr>
            <p:ph idx="4294967295" type="title"/>
          </p:nvPr>
        </p:nvSpPr>
        <p:spPr>
          <a:xfrm>
            <a:off x="7147129" y="5024575"/>
            <a:ext cx="1584300" cy="302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Four</a:t>
            </a:r>
            <a:endParaRPr sz="1500"/>
          </a:p>
        </p:txBody>
      </p:sp>
      <p:sp>
        <p:nvSpPr>
          <p:cNvPr id="493" name="Google Shape;493;p49"/>
          <p:cNvSpPr txBox="1"/>
          <p:nvPr>
            <p:ph idx="4" type="body"/>
          </p:nvPr>
        </p:nvSpPr>
        <p:spPr>
          <a:xfrm>
            <a:off x="8752885" y="5353725"/>
            <a:ext cx="1584300" cy="4962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 sz="1000"/>
              <a:t>Lorem ipsum dolor sit amet, consectetuer adipiscing elit.</a:t>
            </a:r>
            <a:endParaRPr sz="1000"/>
          </a:p>
        </p:txBody>
      </p:sp>
      <p:sp>
        <p:nvSpPr>
          <p:cNvPr id="494" name="Google Shape;494;p49"/>
          <p:cNvSpPr txBox="1"/>
          <p:nvPr>
            <p:ph idx="4294967295" type="title"/>
          </p:nvPr>
        </p:nvSpPr>
        <p:spPr>
          <a:xfrm>
            <a:off x="8752951" y="5024575"/>
            <a:ext cx="1584300" cy="302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Five</a:t>
            </a:r>
            <a:endParaRPr sz="1500"/>
          </a:p>
        </p:txBody>
      </p:sp>
      <p:sp>
        <p:nvSpPr>
          <p:cNvPr id="495" name="Google Shape;495;p49"/>
          <p:cNvSpPr txBox="1"/>
          <p:nvPr/>
        </p:nvSpPr>
        <p:spPr>
          <a:xfrm>
            <a:off x="2288569" y="2278375"/>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sz="900">
                <a:solidFill>
                  <a:schemeClr val="dk1"/>
                </a:solidFill>
                <a:latin typeface="Calistoga"/>
                <a:ea typeface="Calistoga"/>
                <a:cs typeface="Calistoga"/>
                <a:sym typeface="Calistoga"/>
              </a:rPr>
              <a:t>100 %</a:t>
            </a:r>
            <a:endParaRPr sz="1100">
              <a:solidFill>
                <a:schemeClr val="dk1"/>
              </a:solidFill>
              <a:latin typeface="Calistoga"/>
              <a:ea typeface="Calistoga"/>
              <a:cs typeface="Calistoga"/>
              <a:sym typeface="Calistoga"/>
            </a:endParaRPr>
          </a:p>
        </p:txBody>
      </p:sp>
      <p:sp>
        <p:nvSpPr>
          <p:cNvPr id="496" name="Google Shape;496;p49"/>
          <p:cNvSpPr/>
          <p:nvPr/>
        </p:nvSpPr>
        <p:spPr>
          <a:xfrm>
            <a:off x="3274975" y="2390675"/>
            <a:ext cx="6160275" cy="1882050"/>
          </a:xfrm>
          <a:custGeom>
            <a:rect b="b" l="l" r="r" t="t"/>
            <a:pathLst>
              <a:path extrusionOk="0" h="75282" w="246411">
                <a:moveTo>
                  <a:pt x="0" y="75282"/>
                </a:moveTo>
                <a:lnTo>
                  <a:pt x="51412" y="38191"/>
                </a:lnTo>
                <a:lnTo>
                  <a:pt x="121553" y="37824"/>
                </a:lnTo>
                <a:lnTo>
                  <a:pt x="188021" y="24604"/>
                </a:lnTo>
                <a:lnTo>
                  <a:pt x="246411" y="0"/>
                </a:lnTo>
              </a:path>
            </a:pathLst>
          </a:custGeom>
          <a:noFill/>
          <a:ln cap="flat" cmpd="sng" w="19050">
            <a:solidFill>
              <a:schemeClr val="dk2"/>
            </a:solidFill>
            <a:prstDash val="solid"/>
            <a:round/>
            <a:headEnd len="med" w="med" type="none"/>
            <a:tailEnd len="med" w="med" type="none"/>
          </a:ln>
        </p:spPr>
      </p:sp>
      <p:sp>
        <p:nvSpPr>
          <p:cNvPr id="497" name="Google Shape;497;p49"/>
          <p:cNvSpPr/>
          <p:nvPr/>
        </p:nvSpPr>
        <p:spPr>
          <a:xfrm>
            <a:off x="3171150" y="4188964"/>
            <a:ext cx="176100" cy="1761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498" name="Google Shape;498;p49"/>
          <p:cNvSpPr/>
          <p:nvPr/>
        </p:nvSpPr>
        <p:spPr>
          <a:xfrm>
            <a:off x="4443600" y="3279639"/>
            <a:ext cx="176100" cy="1761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499" name="Google Shape;499;p49"/>
          <p:cNvSpPr/>
          <p:nvPr/>
        </p:nvSpPr>
        <p:spPr>
          <a:xfrm>
            <a:off x="6189025" y="3243639"/>
            <a:ext cx="176100" cy="1761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500" name="Google Shape;500;p49"/>
          <p:cNvSpPr/>
          <p:nvPr/>
        </p:nvSpPr>
        <p:spPr>
          <a:xfrm>
            <a:off x="7883800" y="2909464"/>
            <a:ext cx="176100" cy="1761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501" name="Google Shape;501;p49"/>
          <p:cNvSpPr/>
          <p:nvPr/>
        </p:nvSpPr>
        <p:spPr>
          <a:xfrm>
            <a:off x="9339850" y="2294264"/>
            <a:ext cx="176100" cy="1761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5" name="Shape 505"/>
        <p:cNvGrpSpPr/>
        <p:nvPr/>
      </p:nvGrpSpPr>
      <p:grpSpPr>
        <a:xfrm>
          <a:off x="0" y="0"/>
          <a:ext cx="0" cy="0"/>
          <a:chOff x="0" y="0"/>
          <a:chExt cx="0" cy="0"/>
        </a:xfrm>
      </p:grpSpPr>
      <p:sp>
        <p:nvSpPr>
          <p:cNvPr id="506" name="Google Shape;506;p50"/>
          <p:cNvSpPr/>
          <p:nvPr/>
        </p:nvSpPr>
        <p:spPr>
          <a:xfrm>
            <a:off x="5569475" y="1245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pic>
        <p:nvPicPr>
          <p:cNvPr id="507" name="Google Shape;507;p50"/>
          <p:cNvPicPr preferRelativeResize="0"/>
          <p:nvPr/>
        </p:nvPicPr>
        <p:blipFill rotWithShape="1">
          <a:blip r:embed="rId3">
            <a:alphaModFix/>
          </a:blip>
          <a:srcRect b="0" l="11649" r="21706" t="0"/>
          <a:stretch/>
        </p:blipFill>
        <p:spPr>
          <a:xfrm>
            <a:off x="735275" y="1065150"/>
            <a:ext cx="2286000" cy="2286000"/>
          </a:xfrm>
          <a:prstGeom prst="roundRect">
            <a:avLst>
              <a:gd fmla="val 0" name="adj"/>
            </a:avLst>
          </a:prstGeom>
          <a:noFill/>
          <a:ln>
            <a:noFill/>
          </a:ln>
        </p:spPr>
      </p:pic>
      <p:cxnSp>
        <p:nvCxnSpPr>
          <p:cNvPr id="508" name="Google Shape;508;p50"/>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509" name="Google Shape;509;p50"/>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pic>
        <p:nvPicPr>
          <p:cNvPr id="510" name="Google Shape;510;p50"/>
          <p:cNvPicPr preferRelativeResize="0"/>
          <p:nvPr/>
        </p:nvPicPr>
        <p:blipFill rotWithShape="1">
          <a:blip r:embed="rId4">
            <a:alphaModFix/>
          </a:blip>
          <a:srcRect b="0" l="0" r="0" t="0"/>
          <a:stretch/>
        </p:blipFill>
        <p:spPr>
          <a:xfrm>
            <a:off x="3152375" y="1065150"/>
            <a:ext cx="2286000" cy="2286000"/>
          </a:xfrm>
          <a:prstGeom prst="roundRect">
            <a:avLst>
              <a:gd fmla="val 0" name="adj"/>
            </a:avLst>
          </a:prstGeom>
          <a:noFill/>
          <a:ln>
            <a:noFill/>
          </a:ln>
        </p:spPr>
      </p:pic>
      <p:pic>
        <p:nvPicPr>
          <p:cNvPr id="511" name="Google Shape;511;p50"/>
          <p:cNvPicPr preferRelativeResize="0"/>
          <p:nvPr/>
        </p:nvPicPr>
        <p:blipFill rotWithShape="1">
          <a:blip r:embed="rId5">
            <a:alphaModFix/>
          </a:blip>
          <a:srcRect b="27772" l="0" r="0" t="5578"/>
          <a:stretch/>
        </p:blipFill>
        <p:spPr>
          <a:xfrm>
            <a:off x="735275" y="3473100"/>
            <a:ext cx="2286000" cy="2286000"/>
          </a:xfrm>
          <a:prstGeom prst="roundRect">
            <a:avLst>
              <a:gd fmla="val 0" name="adj"/>
            </a:avLst>
          </a:prstGeom>
          <a:noFill/>
          <a:ln>
            <a:noFill/>
          </a:ln>
        </p:spPr>
      </p:pic>
      <p:pic>
        <p:nvPicPr>
          <p:cNvPr id="512" name="Google Shape;512;p50"/>
          <p:cNvPicPr preferRelativeResize="0"/>
          <p:nvPr/>
        </p:nvPicPr>
        <p:blipFill rotWithShape="1">
          <a:blip r:embed="rId6">
            <a:alphaModFix/>
          </a:blip>
          <a:srcRect b="16402" l="3093" r="4004" t="21678"/>
          <a:stretch/>
        </p:blipFill>
        <p:spPr>
          <a:xfrm>
            <a:off x="3152375" y="3473100"/>
            <a:ext cx="2286000" cy="2286000"/>
          </a:xfrm>
          <a:prstGeom prst="roundRect">
            <a:avLst>
              <a:gd fmla="val 0" name="adj"/>
            </a:avLst>
          </a:prstGeom>
          <a:noFill/>
          <a:ln>
            <a:noFill/>
          </a:ln>
        </p:spPr>
      </p:pic>
      <p:sp>
        <p:nvSpPr>
          <p:cNvPr id="513" name="Google Shape;513;p50"/>
          <p:cNvSpPr txBox="1"/>
          <p:nvPr>
            <p:ph idx="4294967295" type="title"/>
          </p:nvPr>
        </p:nvSpPr>
        <p:spPr>
          <a:xfrm>
            <a:off x="5853500" y="1813975"/>
            <a:ext cx="5749200" cy="923100"/>
          </a:xfrm>
          <a:prstGeom prst="rect">
            <a:avLst/>
          </a:prstGeom>
        </p:spPr>
        <p:txBody>
          <a:bodyPr anchorCtr="0" anchor="ctr" bIns="121900" lIns="121900" spcFirstLastPara="1" rIns="121900" wrap="square" tIns="121900">
            <a:noAutofit/>
          </a:bodyPr>
          <a:lstStyle/>
          <a:p>
            <a:pPr indent="0" lvl="0" marL="0" rtl="0" algn="l">
              <a:lnSpc>
                <a:spcPct val="80000"/>
              </a:lnSpc>
              <a:spcBef>
                <a:spcPts val="0"/>
              </a:spcBef>
              <a:spcAft>
                <a:spcPts val="0"/>
              </a:spcAft>
              <a:buNone/>
            </a:pPr>
            <a:r>
              <a:rPr lang="en"/>
              <a:t>Koalas are even more lazy than cats.</a:t>
            </a:r>
            <a:endParaRPr/>
          </a:p>
        </p:txBody>
      </p:sp>
      <p:sp>
        <p:nvSpPr>
          <p:cNvPr id="514" name="Google Shape;514;p50"/>
          <p:cNvSpPr txBox="1"/>
          <p:nvPr>
            <p:ph idx="4294967295" type="body"/>
          </p:nvPr>
        </p:nvSpPr>
        <p:spPr>
          <a:xfrm>
            <a:off x="5853500" y="3159300"/>
            <a:ext cx="5749200" cy="21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8" name="Shape 518"/>
        <p:cNvGrpSpPr/>
        <p:nvPr/>
      </p:nvGrpSpPr>
      <p:grpSpPr>
        <a:xfrm>
          <a:off x="0" y="0"/>
          <a:ext cx="0" cy="0"/>
          <a:chOff x="0" y="0"/>
          <a:chExt cx="0" cy="0"/>
        </a:xfrm>
      </p:grpSpPr>
      <p:sp>
        <p:nvSpPr>
          <p:cNvPr id="519" name="Google Shape;519;p51"/>
          <p:cNvSpPr/>
          <p:nvPr/>
        </p:nvSpPr>
        <p:spPr>
          <a:xfrm>
            <a:off x="757700" y="1482829"/>
            <a:ext cx="1704300" cy="17043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520" name="Google Shape;520;p51"/>
          <p:cNvSpPr txBox="1"/>
          <p:nvPr>
            <p:ph type="title"/>
          </p:nvPr>
        </p:nvSpPr>
        <p:spPr>
          <a:xfrm>
            <a:off x="511300" y="1949725"/>
            <a:ext cx="11142300" cy="3160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0000"/>
              <a:t>Very interesting facts!</a:t>
            </a:r>
            <a:endParaRPr sz="10000"/>
          </a:p>
        </p:txBody>
      </p:sp>
      <p:sp>
        <p:nvSpPr>
          <p:cNvPr id="521" name="Google Shape;521;p51"/>
          <p:cNvSpPr txBox="1"/>
          <p:nvPr>
            <p:ph idx="1" type="subTitle"/>
          </p:nvPr>
        </p:nvSpPr>
        <p:spPr>
          <a:xfrm>
            <a:off x="202350" y="6408400"/>
            <a:ext cx="11787300" cy="381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b="0" lang="en" sz="1000"/>
              <a:t>This is where you section ends. Duplicate this set of slides as many times you need to go over all your sections.</a:t>
            </a:r>
            <a:endParaRPr b="0"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5" name="Shape 525"/>
        <p:cNvGrpSpPr/>
        <p:nvPr/>
      </p:nvGrpSpPr>
      <p:grpSpPr>
        <a:xfrm>
          <a:off x="0" y="0"/>
          <a:ext cx="0" cy="0"/>
          <a:chOff x="0" y="0"/>
          <a:chExt cx="0" cy="0"/>
        </a:xfrm>
      </p:grpSpPr>
      <p:sp>
        <p:nvSpPr>
          <p:cNvPr id="526" name="Google Shape;526;p52"/>
          <p:cNvSpPr/>
          <p:nvPr/>
        </p:nvSpPr>
        <p:spPr>
          <a:xfrm>
            <a:off x="8925300" y="21904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527" name="Google Shape;527;p52"/>
          <p:cNvSpPr/>
          <p:nvPr/>
        </p:nvSpPr>
        <p:spPr>
          <a:xfrm>
            <a:off x="5401050" y="22101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528" name="Google Shape;528;p52"/>
          <p:cNvSpPr/>
          <p:nvPr/>
        </p:nvSpPr>
        <p:spPr>
          <a:xfrm>
            <a:off x="1878450" y="21904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529" name="Google Shape;529;p52"/>
          <p:cNvSpPr txBox="1"/>
          <p:nvPr>
            <p:ph type="title"/>
          </p:nvPr>
        </p:nvSpPr>
        <p:spPr>
          <a:xfrm>
            <a:off x="1242300" y="934700"/>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is our team.</a:t>
            </a:r>
            <a:endParaRPr/>
          </a:p>
        </p:txBody>
      </p:sp>
      <p:sp>
        <p:nvSpPr>
          <p:cNvPr id="530" name="Google Shape;530;p52"/>
          <p:cNvSpPr txBox="1"/>
          <p:nvPr>
            <p:ph idx="1" type="subTitle"/>
          </p:nvPr>
        </p:nvSpPr>
        <p:spPr>
          <a:xfrm>
            <a:off x="1242302" y="3600000"/>
            <a:ext cx="26589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Erika V.</a:t>
            </a:r>
            <a:endParaRPr/>
          </a:p>
        </p:txBody>
      </p:sp>
      <p:sp>
        <p:nvSpPr>
          <p:cNvPr id="531" name="Google Shape;531;p52"/>
          <p:cNvSpPr txBox="1"/>
          <p:nvPr>
            <p:ph idx="2" type="subTitle"/>
          </p:nvPr>
        </p:nvSpPr>
        <p:spPr>
          <a:xfrm>
            <a:off x="4766552" y="3600000"/>
            <a:ext cx="26589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John S.</a:t>
            </a:r>
            <a:endParaRPr/>
          </a:p>
        </p:txBody>
      </p:sp>
      <p:sp>
        <p:nvSpPr>
          <p:cNvPr id="532" name="Google Shape;532;p52"/>
          <p:cNvSpPr txBox="1"/>
          <p:nvPr>
            <p:ph idx="3" type="subTitle"/>
          </p:nvPr>
        </p:nvSpPr>
        <p:spPr>
          <a:xfrm>
            <a:off x="8290802" y="3600000"/>
            <a:ext cx="26586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Marie M.</a:t>
            </a:r>
            <a:endParaRPr/>
          </a:p>
        </p:txBody>
      </p:sp>
      <p:sp>
        <p:nvSpPr>
          <p:cNvPr id="533" name="Google Shape;533;p52"/>
          <p:cNvSpPr txBox="1"/>
          <p:nvPr>
            <p:ph idx="4" type="body"/>
          </p:nvPr>
        </p:nvSpPr>
        <p:spPr>
          <a:xfrm>
            <a:off x="1242300" y="4165707"/>
            <a:ext cx="2658900" cy="16641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 Aenean commodo ligula eget dolor.</a:t>
            </a:r>
            <a:endParaRPr/>
          </a:p>
        </p:txBody>
      </p:sp>
      <p:sp>
        <p:nvSpPr>
          <p:cNvPr id="534" name="Google Shape;534;p52"/>
          <p:cNvSpPr txBox="1"/>
          <p:nvPr>
            <p:ph idx="5" type="body"/>
          </p:nvPr>
        </p:nvSpPr>
        <p:spPr>
          <a:xfrm>
            <a:off x="4766550" y="4165707"/>
            <a:ext cx="2658900" cy="1660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 Aenean commodo ligula eget dolor.</a:t>
            </a:r>
            <a:endParaRPr/>
          </a:p>
        </p:txBody>
      </p:sp>
      <p:sp>
        <p:nvSpPr>
          <p:cNvPr id="535" name="Google Shape;535;p52"/>
          <p:cNvSpPr txBox="1"/>
          <p:nvPr>
            <p:ph idx="6" type="body"/>
          </p:nvPr>
        </p:nvSpPr>
        <p:spPr>
          <a:xfrm>
            <a:off x="8290800" y="4165707"/>
            <a:ext cx="2658900" cy="1660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 Aenean commodo ligula eget dolor.</a:t>
            </a:r>
            <a:endParaRPr/>
          </a:p>
        </p:txBody>
      </p:sp>
      <p:pic>
        <p:nvPicPr>
          <p:cNvPr id="536" name="Google Shape;536;p52"/>
          <p:cNvPicPr preferRelativeResize="0"/>
          <p:nvPr/>
        </p:nvPicPr>
        <p:blipFill rotWithShape="1">
          <a:blip r:embed="rId3">
            <a:alphaModFix/>
          </a:blip>
          <a:srcRect b="61743" l="33004" r="25212" t="8689"/>
          <a:stretch/>
        </p:blipFill>
        <p:spPr>
          <a:xfrm>
            <a:off x="1876802" y="2201082"/>
            <a:ext cx="1389900" cy="1389900"/>
          </a:xfrm>
          <a:prstGeom prst="ellipse">
            <a:avLst/>
          </a:prstGeom>
          <a:noFill/>
          <a:ln>
            <a:noFill/>
          </a:ln>
        </p:spPr>
      </p:pic>
      <p:pic>
        <p:nvPicPr>
          <p:cNvPr id="537" name="Google Shape;537;p52"/>
          <p:cNvPicPr preferRelativeResize="0"/>
          <p:nvPr/>
        </p:nvPicPr>
        <p:blipFill rotWithShape="1">
          <a:blip r:embed="rId4">
            <a:alphaModFix/>
          </a:blip>
          <a:srcRect b="14540" l="32897" r="25727" t="19488"/>
          <a:stretch/>
        </p:blipFill>
        <p:spPr>
          <a:xfrm>
            <a:off x="5401875" y="2210088"/>
            <a:ext cx="1389900" cy="1389900"/>
          </a:xfrm>
          <a:prstGeom prst="ellipse">
            <a:avLst/>
          </a:prstGeom>
          <a:noFill/>
          <a:ln>
            <a:noFill/>
          </a:ln>
        </p:spPr>
      </p:pic>
      <p:pic>
        <p:nvPicPr>
          <p:cNvPr id="538" name="Google Shape;538;p52"/>
          <p:cNvPicPr preferRelativeResize="0"/>
          <p:nvPr/>
        </p:nvPicPr>
        <p:blipFill rotWithShape="1">
          <a:blip r:embed="rId5">
            <a:alphaModFix/>
          </a:blip>
          <a:srcRect b="50920" l="24173" r="0" t="0"/>
          <a:stretch/>
        </p:blipFill>
        <p:spPr>
          <a:xfrm>
            <a:off x="8925302" y="2190402"/>
            <a:ext cx="1389900" cy="13899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2" name="Shape 542"/>
        <p:cNvGrpSpPr/>
        <p:nvPr/>
      </p:nvGrpSpPr>
      <p:grpSpPr>
        <a:xfrm>
          <a:off x="0" y="0"/>
          <a:ext cx="0" cy="0"/>
          <a:chOff x="0" y="0"/>
          <a:chExt cx="0" cy="0"/>
        </a:xfrm>
      </p:grpSpPr>
      <p:sp>
        <p:nvSpPr>
          <p:cNvPr id="543" name="Google Shape;543;p53"/>
          <p:cNvSpPr/>
          <p:nvPr/>
        </p:nvSpPr>
        <p:spPr>
          <a:xfrm>
            <a:off x="449350" y="1215925"/>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pic>
        <p:nvPicPr>
          <p:cNvPr id="544" name="Google Shape;544;p53"/>
          <p:cNvPicPr preferRelativeResize="0"/>
          <p:nvPr/>
        </p:nvPicPr>
        <p:blipFill rotWithShape="1">
          <a:blip r:embed="rId3">
            <a:alphaModFix/>
          </a:blip>
          <a:srcRect b="0" l="11649" r="21706" t="0"/>
          <a:stretch/>
        </p:blipFill>
        <p:spPr>
          <a:xfrm>
            <a:off x="9316575" y="1040875"/>
            <a:ext cx="2286000" cy="2286000"/>
          </a:xfrm>
          <a:prstGeom prst="roundRect">
            <a:avLst>
              <a:gd fmla="val 0" name="adj"/>
            </a:avLst>
          </a:prstGeom>
          <a:noFill/>
          <a:ln>
            <a:noFill/>
          </a:ln>
        </p:spPr>
      </p:pic>
      <p:cxnSp>
        <p:nvCxnSpPr>
          <p:cNvPr id="545" name="Google Shape;545;p53"/>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546" name="Google Shape;546;p53"/>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pic>
        <p:nvPicPr>
          <p:cNvPr id="547" name="Google Shape;547;p53"/>
          <p:cNvPicPr preferRelativeResize="0"/>
          <p:nvPr/>
        </p:nvPicPr>
        <p:blipFill rotWithShape="1">
          <a:blip r:embed="rId4">
            <a:alphaModFix/>
          </a:blip>
          <a:srcRect b="0" l="0" r="0" t="0"/>
          <a:stretch/>
        </p:blipFill>
        <p:spPr>
          <a:xfrm>
            <a:off x="9316575" y="3497350"/>
            <a:ext cx="2286000" cy="2286000"/>
          </a:xfrm>
          <a:prstGeom prst="roundRect">
            <a:avLst>
              <a:gd fmla="val 0" name="adj"/>
            </a:avLst>
          </a:prstGeom>
          <a:noFill/>
          <a:ln>
            <a:noFill/>
          </a:ln>
        </p:spPr>
      </p:pic>
      <p:pic>
        <p:nvPicPr>
          <p:cNvPr id="548" name="Google Shape;548;p53"/>
          <p:cNvPicPr preferRelativeResize="0"/>
          <p:nvPr/>
        </p:nvPicPr>
        <p:blipFill>
          <a:blip r:embed="rId5">
            <a:alphaModFix/>
          </a:blip>
          <a:stretch>
            <a:fillRect/>
          </a:stretch>
        </p:blipFill>
        <p:spPr>
          <a:xfrm>
            <a:off x="6008000" y="1040885"/>
            <a:ext cx="3160866" cy="4742477"/>
          </a:xfrm>
          <a:prstGeom prst="rect">
            <a:avLst/>
          </a:prstGeom>
          <a:noFill/>
          <a:ln>
            <a:noFill/>
          </a:ln>
        </p:spPr>
      </p:pic>
      <p:sp>
        <p:nvSpPr>
          <p:cNvPr id="549" name="Google Shape;549;p53"/>
          <p:cNvSpPr txBox="1"/>
          <p:nvPr>
            <p:ph idx="4294967295" type="title"/>
          </p:nvPr>
        </p:nvSpPr>
        <p:spPr>
          <a:xfrm>
            <a:off x="794450" y="1680013"/>
            <a:ext cx="4863300" cy="923100"/>
          </a:xfrm>
          <a:prstGeom prst="rect">
            <a:avLst/>
          </a:prstGeom>
        </p:spPr>
        <p:txBody>
          <a:bodyPr anchorCtr="0" anchor="ctr" bIns="121900" lIns="121900" spcFirstLastPara="1" rIns="121900" wrap="square" tIns="121900">
            <a:noAutofit/>
          </a:bodyPr>
          <a:lstStyle/>
          <a:p>
            <a:pPr indent="0" lvl="0" marL="0" rtl="0" algn="l">
              <a:lnSpc>
                <a:spcPct val="80000"/>
              </a:lnSpc>
              <a:spcBef>
                <a:spcPts val="0"/>
              </a:spcBef>
              <a:spcAft>
                <a:spcPts val="0"/>
              </a:spcAft>
              <a:buNone/>
            </a:pPr>
            <a:r>
              <a:rPr lang="en"/>
              <a:t>Koalas are even more lazy than cats.</a:t>
            </a:r>
            <a:endParaRPr/>
          </a:p>
        </p:txBody>
      </p:sp>
      <p:sp>
        <p:nvSpPr>
          <p:cNvPr id="550" name="Google Shape;550;p53"/>
          <p:cNvSpPr txBox="1"/>
          <p:nvPr>
            <p:ph idx="4294967295" type="body"/>
          </p:nvPr>
        </p:nvSpPr>
        <p:spPr>
          <a:xfrm>
            <a:off x="794450" y="3025338"/>
            <a:ext cx="4863300" cy="21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p54"/>
          <p:cNvSpPr/>
          <p:nvPr/>
        </p:nvSpPr>
        <p:spPr>
          <a:xfrm>
            <a:off x="10136600" y="2239825"/>
            <a:ext cx="940800" cy="9408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556" name="Google Shape;556;p54"/>
          <p:cNvSpPr/>
          <p:nvPr/>
        </p:nvSpPr>
        <p:spPr>
          <a:xfrm>
            <a:off x="7774400" y="2239825"/>
            <a:ext cx="940800" cy="9408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557" name="Google Shape;557;p54"/>
          <p:cNvSpPr/>
          <p:nvPr/>
        </p:nvSpPr>
        <p:spPr>
          <a:xfrm>
            <a:off x="5412200" y="2239825"/>
            <a:ext cx="940800" cy="9408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558" name="Google Shape;558;p54"/>
          <p:cNvSpPr/>
          <p:nvPr/>
        </p:nvSpPr>
        <p:spPr>
          <a:xfrm>
            <a:off x="3050000" y="2239825"/>
            <a:ext cx="940800" cy="9408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559" name="Google Shape;559;p54"/>
          <p:cNvSpPr/>
          <p:nvPr/>
        </p:nvSpPr>
        <p:spPr>
          <a:xfrm>
            <a:off x="611600" y="2239825"/>
            <a:ext cx="940800" cy="9408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560" name="Google Shape;560;p54"/>
          <p:cNvSpPr txBox="1"/>
          <p:nvPr>
            <p:ph type="title"/>
          </p:nvPr>
        </p:nvSpPr>
        <p:spPr>
          <a:xfrm>
            <a:off x="415600" y="821975"/>
            <a:ext cx="11436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is a timeline.</a:t>
            </a:r>
            <a:endParaRPr/>
          </a:p>
        </p:txBody>
      </p:sp>
      <p:sp>
        <p:nvSpPr>
          <p:cNvPr id="561" name="Google Shape;561;p54"/>
          <p:cNvSpPr txBox="1"/>
          <p:nvPr>
            <p:ph idx="1" type="subTitle"/>
          </p:nvPr>
        </p:nvSpPr>
        <p:spPr>
          <a:xfrm>
            <a:off x="415600" y="2580825"/>
            <a:ext cx="19977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1999</a:t>
            </a:r>
            <a:endParaRPr/>
          </a:p>
        </p:txBody>
      </p:sp>
      <p:sp>
        <p:nvSpPr>
          <p:cNvPr id="562" name="Google Shape;562;p54"/>
          <p:cNvSpPr txBox="1"/>
          <p:nvPr>
            <p:ph idx="7" type="body"/>
          </p:nvPr>
        </p:nvSpPr>
        <p:spPr>
          <a:xfrm>
            <a:off x="2775375" y="3503450"/>
            <a:ext cx="1997700" cy="1656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a:t>
            </a:r>
            <a:endParaRPr/>
          </a:p>
        </p:txBody>
      </p:sp>
      <p:sp>
        <p:nvSpPr>
          <p:cNvPr id="563" name="Google Shape;563;p54"/>
          <p:cNvSpPr txBox="1"/>
          <p:nvPr>
            <p:ph idx="2" type="subTitle"/>
          </p:nvPr>
        </p:nvSpPr>
        <p:spPr>
          <a:xfrm>
            <a:off x="2775377" y="2580825"/>
            <a:ext cx="19977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2005</a:t>
            </a:r>
            <a:endParaRPr/>
          </a:p>
        </p:txBody>
      </p:sp>
      <p:sp>
        <p:nvSpPr>
          <p:cNvPr id="564" name="Google Shape;564;p54"/>
          <p:cNvSpPr txBox="1"/>
          <p:nvPr>
            <p:ph idx="8" type="body"/>
          </p:nvPr>
        </p:nvSpPr>
        <p:spPr>
          <a:xfrm>
            <a:off x="5135150" y="3503450"/>
            <a:ext cx="1997700" cy="1656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a:t>
            </a:r>
            <a:endParaRPr/>
          </a:p>
        </p:txBody>
      </p:sp>
      <p:sp>
        <p:nvSpPr>
          <p:cNvPr id="565" name="Google Shape;565;p54"/>
          <p:cNvSpPr txBox="1"/>
          <p:nvPr>
            <p:ph idx="3" type="subTitle"/>
          </p:nvPr>
        </p:nvSpPr>
        <p:spPr>
          <a:xfrm>
            <a:off x="5135153" y="2580825"/>
            <a:ext cx="19977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2015</a:t>
            </a:r>
            <a:endParaRPr/>
          </a:p>
        </p:txBody>
      </p:sp>
      <p:sp>
        <p:nvSpPr>
          <p:cNvPr id="566" name="Google Shape;566;p54"/>
          <p:cNvSpPr txBox="1"/>
          <p:nvPr>
            <p:ph idx="9" type="body"/>
          </p:nvPr>
        </p:nvSpPr>
        <p:spPr>
          <a:xfrm>
            <a:off x="7494925" y="3503450"/>
            <a:ext cx="1997700" cy="1656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a:t>
            </a:r>
            <a:endParaRPr/>
          </a:p>
        </p:txBody>
      </p:sp>
      <p:sp>
        <p:nvSpPr>
          <p:cNvPr id="567" name="Google Shape;567;p54"/>
          <p:cNvSpPr txBox="1"/>
          <p:nvPr>
            <p:ph idx="4" type="subTitle"/>
          </p:nvPr>
        </p:nvSpPr>
        <p:spPr>
          <a:xfrm>
            <a:off x="7494930" y="2580825"/>
            <a:ext cx="19977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2019</a:t>
            </a:r>
            <a:endParaRPr/>
          </a:p>
        </p:txBody>
      </p:sp>
      <p:sp>
        <p:nvSpPr>
          <p:cNvPr id="568" name="Google Shape;568;p54"/>
          <p:cNvSpPr txBox="1"/>
          <p:nvPr>
            <p:ph idx="5" type="subTitle"/>
          </p:nvPr>
        </p:nvSpPr>
        <p:spPr>
          <a:xfrm>
            <a:off x="9854707" y="2580825"/>
            <a:ext cx="19977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2022</a:t>
            </a:r>
            <a:endParaRPr/>
          </a:p>
        </p:txBody>
      </p:sp>
      <p:sp>
        <p:nvSpPr>
          <p:cNvPr id="569" name="Google Shape;569;p54"/>
          <p:cNvSpPr txBox="1"/>
          <p:nvPr>
            <p:ph idx="6" type="body"/>
          </p:nvPr>
        </p:nvSpPr>
        <p:spPr>
          <a:xfrm>
            <a:off x="415600" y="3503450"/>
            <a:ext cx="1997700" cy="1656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a:t>
            </a:r>
            <a:endParaRPr/>
          </a:p>
        </p:txBody>
      </p:sp>
      <p:sp>
        <p:nvSpPr>
          <p:cNvPr id="570" name="Google Shape;570;p54"/>
          <p:cNvSpPr txBox="1"/>
          <p:nvPr>
            <p:ph idx="13" type="body"/>
          </p:nvPr>
        </p:nvSpPr>
        <p:spPr>
          <a:xfrm>
            <a:off x="9854700" y="3503450"/>
            <a:ext cx="1997700" cy="1656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a:t>
            </a:r>
            <a:endParaRPr/>
          </a:p>
        </p:txBody>
      </p:sp>
      <p:cxnSp>
        <p:nvCxnSpPr>
          <p:cNvPr id="571" name="Google Shape;571;p54"/>
          <p:cNvCxnSpPr/>
          <p:nvPr/>
        </p:nvCxnSpPr>
        <p:spPr>
          <a:xfrm rot="10800000">
            <a:off x="497850" y="32652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572" name="Google Shape;572;p54"/>
          <p:cNvCxnSpPr/>
          <p:nvPr/>
        </p:nvCxnSpPr>
        <p:spPr>
          <a:xfrm rot="10800000">
            <a:off x="1362550" y="3042625"/>
            <a:ext cx="0" cy="445200"/>
          </a:xfrm>
          <a:prstGeom prst="straightConnector1">
            <a:avLst/>
          </a:prstGeom>
          <a:noFill/>
          <a:ln cap="rnd" cmpd="sng" w="19050">
            <a:solidFill>
              <a:schemeClr val="dk1"/>
            </a:solidFill>
            <a:prstDash val="solid"/>
            <a:round/>
            <a:headEnd len="med" w="med" type="none"/>
            <a:tailEnd len="med" w="med" type="none"/>
          </a:ln>
        </p:spPr>
      </p:cxnSp>
      <p:cxnSp>
        <p:nvCxnSpPr>
          <p:cNvPr id="573" name="Google Shape;573;p54"/>
          <p:cNvCxnSpPr/>
          <p:nvPr/>
        </p:nvCxnSpPr>
        <p:spPr>
          <a:xfrm rot="10800000">
            <a:off x="3735300" y="3042625"/>
            <a:ext cx="0" cy="445200"/>
          </a:xfrm>
          <a:prstGeom prst="straightConnector1">
            <a:avLst/>
          </a:prstGeom>
          <a:noFill/>
          <a:ln cap="rnd" cmpd="sng" w="19050">
            <a:solidFill>
              <a:schemeClr val="dk1"/>
            </a:solidFill>
            <a:prstDash val="solid"/>
            <a:round/>
            <a:headEnd len="med" w="med" type="none"/>
            <a:tailEnd len="med" w="med" type="none"/>
          </a:ln>
        </p:spPr>
      </p:cxnSp>
      <p:cxnSp>
        <p:nvCxnSpPr>
          <p:cNvPr id="574" name="Google Shape;574;p54"/>
          <p:cNvCxnSpPr/>
          <p:nvPr/>
        </p:nvCxnSpPr>
        <p:spPr>
          <a:xfrm rot="10800000">
            <a:off x="6108050" y="3042625"/>
            <a:ext cx="0" cy="445200"/>
          </a:xfrm>
          <a:prstGeom prst="straightConnector1">
            <a:avLst/>
          </a:prstGeom>
          <a:noFill/>
          <a:ln cap="rnd" cmpd="sng" w="19050">
            <a:solidFill>
              <a:schemeClr val="dk1"/>
            </a:solidFill>
            <a:prstDash val="solid"/>
            <a:round/>
            <a:headEnd len="med" w="med" type="none"/>
            <a:tailEnd len="med" w="med" type="none"/>
          </a:ln>
        </p:spPr>
      </p:cxnSp>
      <p:cxnSp>
        <p:nvCxnSpPr>
          <p:cNvPr id="575" name="Google Shape;575;p54"/>
          <p:cNvCxnSpPr/>
          <p:nvPr/>
        </p:nvCxnSpPr>
        <p:spPr>
          <a:xfrm rot="10800000">
            <a:off x="8480800" y="3042625"/>
            <a:ext cx="0" cy="445200"/>
          </a:xfrm>
          <a:prstGeom prst="straightConnector1">
            <a:avLst/>
          </a:prstGeom>
          <a:noFill/>
          <a:ln cap="rnd" cmpd="sng" w="19050">
            <a:solidFill>
              <a:schemeClr val="dk1"/>
            </a:solidFill>
            <a:prstDash val="solid"/>
            <a:round/>
            <a:headEnd len="med" w="med" type="none"/>
            <a:tailEnd len="med" w="med" type="none"/>
          </a:ln>
        </p:spPr>
      </p:cxnSp>
      <p:cxnSp>
        <p:nvCxnSpPr>
          <p:cNvPr id="576" name="Google Shape;576;p54"/>
          <p:cNvCxnSpPr/>
          <p:nvPr/>
        </p:nvCxnSpPr>
        <p:spPr>
          <a:xfrm rot="10800000">
            <a:off x="10853550" y="3042625"/>
            <a:ext cx="0" cy="4452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sp>
        <p:nvSpPr>
          <p:cNvPr id="581" name="Google Shape;581;p55"/>
          <p:cNvSpPr/>
          <p:nvPr/>
        </p:nvSpPr>
        <p:spPr>
          <a:xfrm>
            <a:off x="5022875" y="15649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grpSp>
        <p:nvGrpSpPr>
          <p:cNvPr id="582" name="Google Shape;582;p55"/>
          <p:cNvGrpSpPr/>
          <p:nvPr/>
        </p:nvGrpSpPr>
        <p:grpSpPr>
          <a:xfrm>
            <a:off x="1691402" y="656999"/>
            <a:ext cx="2721600" cy="5544000"/>
            <a:chOff x="1020040" y="533174"/>
            <a:chExt cx="2721600" cy="5544000"/>
          </a:xfrm>
        </p:grpSpPr>
        <p:sp>
          <p:nvSpPr>
            <p:cNvPr id="583" name="Google Shape;583;p55"/>
            <p:cNvSpPr/>
            <p:nvPr/>
          </p:nvSpPr>
          <p:spPr>
            <a:xfrm rot="5322">
              <a:off x="1024388" y="535271"/>
              <a:ext cx="2712903" cy="5539807"/>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4" name="Google Shape;584;p55"/>
            <p:cNvSpPr/>
            <p:nvPr/>
          </p:nvSpPr>
          <p:spPr>
            <a:xfrm rot="5339">
              <a:off x="1117826" y="634766"/>
              <a:ext cx="2511303" cy="5315706"/>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5" name="Google Shape;585;p55"/>
            <p:cNvSpPr/>
            <p:nvPr/>
          </p:nvSpPr>
          <p:spPr>
            <a:xfrm rot="-10793156">
              <a:off x="1702602" y="592275"/>
              <a:ext cx="1356303" cy="243601"/>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6" name="Google Shape;586;p55"/>
            <p:cNvSpPr/>
            <p:nvPr/>
          </p:nvSpPr>
          <p:spPr>
            <a:xfrm>
              <a:off x="1848856" y="5858818"/>
              <a:ext cx="1063200" cy="378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5"/>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5"/>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9" name="Google Shape;589;p55"/>
          <p:cNvSpPr txBox="1"/>
          <p:nvPr>
            <p:ph type="title"/>
          </p:nvPr>
        </p:nvSpPr>
        <p:spPr>
          <a:xfrm>
            <a:off x="5376199" y="2122000"/>
            <a:ext cx="5061300" cy="1242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Presenting a website or an app?</a:t>
            </a:r>
            <a:endParaRPr/>
          </a:p>
        </p:txBody>
      </p:sp>
      <p:sp>
        <p:nvSpPr>
          <p:cNvPr id="590" name="Google Shape;590;p55"/>
          <p:cNvSpPr txBox="1"/>
          <p:nvPr>
            <p:ph idx="1" type="body"/>
          </p:nvPr>
        </p:nvSpPr>
        <p:spPr>
          <a:xfrm>
            <a:off x="5376290" y="3503650"/>
            <a:ext cx="5061300" cy="1702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If you are presenting a website, an internet product or an app, you can place a screenshot of it here.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0"/>
          <p:cNvPicPr preferRelativeResize="0"/>
          <p:nvPr/>
        </p:nvPicPr>
        <p:blipFill rotWithShape="1">
          <a:blip r:embed="rId3">
            <a:alphaModFix amt="20000"/>
          </a:blip>
          <a:srcRect b="5096" l="0" r="0" t="0"/>
          <a:stretch/>
        </p:blipFill>
        <p:spPr>
          <a:xfrm flipH="1">
            <a:off x="7021501" y="-6020"/>
            <a:ext cx="5170499" cy="6870045"/>
          </a:xfrm>
          <a:prstGeom prst="rect">
            <a:avLst/>
          </a:prstGeom>
          <a:noFill/>
          <a:ln>
            <a:noFill/>
          </a:ln>
        </p:spPr>
      </p:pic>
      <p:sp>
        <p:nvSpPr>
          <p:cNvPr id="144" name="Google Shape;144;p20"/>
          <p:cNvSpPr/>
          <p:nvPr/>
        </p:nvSpPr>
        <p:spPr>
          <a:xfrm>
            <a:off x="1168625" y="13212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45" name="Google Shape;145;p20"/>
          <p:cNvSpPr txBox="1"/>
          <p:nvPr>
            <p:ph idx="1" type="body"/>
          </p:nvPr>
        </p:nvSpPr>
        <p:spPr>
          <a:xfrm>
            <a:off x="1401625" y="2789650"/>
            <a:ext cx="5353500" cy="3200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latin typeface="Calistoga"/>
                <a:ea typeface="Calistoga"/>
                <a:cs typeface="Calistoga"/>
                <a:sym typeface="Calistoga"/>
              </a:rPr>
              <a:t>Tema</a:t>
            </a:r>
            <a:endParaRPr>
              <a:latin typeface="Calistoga"/>
              <a:ea typeface="Calistoga"/>
              <a:cs typeface="Calistoga"/>
              <a:sym typeface="Calistoga"/>
            </a:endParaRPr>
          </a:p>
          <a:p>
            <a:pPr indent="0" lvl="0" marL="0" rtl="0" algn="l">
              <a:spcBef>
                <a:spcPts val="0"/>
              </a:spcBef>
              <a:spcAft>
                <a:spcPts val="0"/>
              </a:spcAft>
              <a:buNone/>
            </a:pPr>
            <a:r>
              <a:rPr lang="en"/>
              <a:t>Plataforma de serviços de cuidados para pets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latin typeface="Calistoga"/>
                <a:ea typeface="Calistoga"/>
                <a:cs typeface="Calistoga"/>
                <a:sym typeface="Calistoga"/>
              </a:rPr>
              <a:t>Solução Proposta</a:t>
            </a:r>
            <a:endParaRPr>
              <a:latin typeface="Calistoga"/>
              <a:ea typeface="Calistoga"/>
              <a:cs typeface="Calistoga"/>
              <a:sym typeface="Calistoga"/>
            </a:endParaRPr>
          </a:p>
          <a:p>
            <a:pPr indent="0" lvl="0" marL="0" rtl="0" algn="l">
              <a:spcBef>
                <a:spcPts val="0"/>
              </a:spcBef>
              <a:spcAft>
                <a:spcPts val="0"/>
              </a:spcAft>
              <a:buNone/>
            </a:pPr>
            <a:r>
              <a:rPr lang="en"/>
              <a:t>Sistema, no estilo marketplace, para o anúncio de serviços para animais domésticos.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Calistoga"/>
                <a:ea typeface="Calistoga"/>
                <a:cs typeface="Calistoga"/>
                <a:sym typeface="Calistoga"/>
              </a:rPr>
              <a:t>Exemplos de Serviços</a:t>
            </a:r>
            <a:endParaRPr>
              <a:latin typeface="Calistoga"/>
              <a:ea typeface="Calistoga"/>
              <a:cs typeface="Calistoga"/>
              <a:sym typeface="Calistoga"/>
            </a:endParaRPr>
          </a:p>
          <a:p>
            <a:pPr indent="0" lvl="0" marL="0" rtl="0" algn="l">
              <a:spcBef>
                <a:spcPts val="0"/>
              </a:spcBef>
              <a:spcAft>
                <a:spcPts val="0"/>
              </a:spcAft>
              <a:buNone/>
            </a:pPr>
            <a:r>
              <a:rPr lang="en"/>
              <a:t>Pet Sitter, Banho e Tosa, Hotel…</a:t>
            </a:r>
            <a:endParaRPr/>
          </a:p>
        </p:txBody>
      </p:sp>
      <p:sp>
        <p:nvSpPr>
          <p:cNvPr id="146" name="Google Shape;146;p20"/>
          <p:cNvSpPr txBox="1"/>
          <p:nvPr>
            <p:ph type="title"/>
          </p:nvPr>
        </p:nvSpPr>
        <p:spPr>
          <a:xfrm>
            <a:off x="1401625" y="1741250"/>
            <a:ext cx="60993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Contextualização</a:t>
            </a:r>
            <a:endParaRPr/>
          </a:p>
        </p:txBody>
      </p:sp>
      <p:sp>
        <p:nvSpPr>
          <p:cNvPr id="147" name="Google Shape;147;p20"/>
          <p:cNvSpPr/>
          <p:nvPr/>
        </p:nvSpPr>
        <p:spPr>
          <a:xfrm>
            <a:off x="7686150" y="1741250"/>
            <a:ext cx="3841200" cy="43830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48" name="Google Shape;148;p20"/>
          <p:cNvSpPr txBox="1"/>
          <p:nvPr/>
        </p:nvSpPr>
        <p:spPr>
          <a:xfrm>
            <a:off x="7975375" y="1896000"/>
            <a:ext cx="2457600" cy="37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900">
                <a:solidFill>
                  <a:schemeClr val="accent3"/>
                </a:solidFill>
                <a:latin typeface="Antic Slab"/>
                <a:ea typeface="Antic Slab"/>
                <a:cs typeface="Antic Slab"/>
                <a:sym typeface="Antic Slab"/>
              </a:rPr>
              <a:t>Classificados</a:t>
            </a:r>
            <a:endParaRPr sz="1900">
              <a:solidFill>
                <a:schemeClr val="accent3"/>
              </a:solidFill>
              <a:latin typeface="Antic Slab"/>
              <a:ea typeface="Antic Slab"/>
              <a:cs typeface="Antic Slab"/>
              <a:sym typeface="Antic Slab"/>
            </a:endParaRPr>
          </a:p>
        </p:txBody>
      </p:sp>
      <p:grpSp>
        <p:nvGrpSpPr>
          <p:cNvPr id="149" name="Google Shape;149;p20"/>
          <p:cNvGrpSpPr/>
          <p:nvPr/>
        </p:nvGrpSpPr>
        <p:grpSpPr>
          <a:xfrm>
            <a:off x="7975375" y="2349250"/>
            <a:ext cx="2175100" cy="113400"/>
            <a:chOff x="7706450" y="2315150"/>
            <a:chExt cx="2175100" cy="113400"/>
          </a:xfrm>
        </p:grpSpPr>
        <p:sp>
          <p:nvSpPr>
            <p:cNvPr id="150" name="Google Shape;150;p20"/>
            <p:cNvSpPr/>
            <p:nvPr/>
          </p:nvSpPr>
          <p:spPr>
            <a:xfrm>
              <a:off x="7706450" y="2315150"/>
              <a:ext cx="638400" cy="113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51" name="Google Shape;151;p20"/>
            <p:cNvSpPr/>
            <p:nvPr/>
          </p:nvSpPr>
          <p:spPr>
            <a:xfrm>
              <a:off x="8474800" y="2315150"/>
              <a:ext cx="638400" cy="1134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52" name="Google Shape;152;p20"/>
            <p:cNvSpPr/>
            <p:nvPr/>
          </p:nvSpPr>
          <p:spPr>
            <a:xfrm>
              <a:off x="9243150" y="2315150"/>
              <a:ext cx="638400" cy="1134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grpSp>
        <p:nvGrpSpPr>
          <p:cNvPr id="153" name="Google Shape;153;p20"/>
          <p:cNvGrpSpPr/>
          <p:nvPr/>
        </p:nvGrpSpPr>
        <p:grpSpPr>
          <a:xfrm>
            <a:off x="7975388" y="2747538"/>
            <a:ext cx="3262725" cy="742338"/>
            <a:chOff x="7741600" y="2789288"/>
            <a:chExt cx="3262725" cy="742338"/>
          </a:xfrm>
        </p:grpSpPr>
        <p:sp>
          <p:nvSpPr>
            <p:cNvPr id="154" name="Google Shape;154;p20"/>
            <p:cNvSpPr txBox="1"/>
            <p:nvPr/>
          </p:nvSpPr>
          <p:spPr>
            <a:xfrm>
              <a:off x="8546725" y="2789288"/>
              <a:ext cx="2457600" cy="26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latin typeface="Antic Slab"/>
                  <a:ea typeface="Antic Slab"/>
                  <a:cs typeface="Antic Slab"/>
                  <a:sym typeface="Antic Slab"/>
                </a:rPr>
                <a:t>Banho e Tosa • Empresa A</a:t>
              </a:r>
              <a:endParaRPr>
                <a:solidFill>
                  <a:schemeClr val="accent3"/>
                </a:solidFill>
                <a:latin typeface="Antic Slab"/>
                <a:ea typeface="Antic Slab"/>
                <a:cs typeface="Antic Slab"/>
                <a:sym typeface="Antic Slab"/>
              </a:endParaRPr>
            </a:p>
          </p:txBody>
        </p:sp>
        <p:sp>
          <p:nvSpPr>
            <p:cNvPr id="155" name="Google Shape;155;p20"/>
            <p:cNvSpPr/>
            <p:nvPr/>
          </p:nvSpPr>
          <p:spPr>
            <a:xfrm>
              <a:off x="7741600" y="2791850"/>
              <a:ext cx="731400" cy="731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nvGrpSpPr>
            <p:cNvPr id="156" name="Google Shape;156;p20"/>
            <p:cNvGrpSpPr/>
            <p:nvPr/>
          </p:nvGrpSpPr>
          <p:grpSpPr>
            <a:xfrm>
              <a:off x="8546725" y="3070222"/>
              <a:ext cx="2325900" cy="173678"/>
              <a:chOff x="8546725" y="3070222"/>
              <a:chExt cx="2325900" cy="173678"/>
            </a:xfrm>
          </p:grpSpPr>
          <p:sp>
            <p:nvSpPr>
              <p:cNvPr id="157" name="Google Shape;157;p20"/>
              <p:cNvSpPr/>
              <p:nvPr/>
            </p:nvSpPr>
            <p:spPr>
              <a:xfrm>
                <a:off x="8546725" y="3070222"/>
                <a:ext cx="2325900" cy="4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58" name="Google Shape;158;p20"/>
              <p:cNvSpPr/>
              <p:nvPr/>
            </p:nvSpPr>
            <p:spPr>
              <a:xfrm>
                <a:off x="8546725" y="3136835"/>
                <a:ext cx="2325900" cy="4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59" name="Google Shape;159;p20"/>
              <p:cNvSpPr/>
              <p:nvPr/>
            </p:nvSpPr>
            <p:spPr>
              <a:xfrm>
                <a:off x="8546725" y="3203400"/>
                <a:ext cx="1004100" cy="4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grpSp>
          <p:nvGrpSpPr>
            <p:cNvPr id="160" name="Google Shape;160;p20"/>
            <p:cNvGrpSpPr/>
            <p:nvPr/>
          </p:nvGrpSpPr>
          <p:grpSpPr>
            <a:xfrm>
              <a:off x="8546725" y="3340525"/>
              <a:ext cx="584100" cy="191100"/>
              <a:chOff x="8546725" y="3340525"/>
              <a:chExt cx="584100" cy="191100"/>
            </a:xfrm>
          </p:grpSpPr>
          <p:sp>
            <p:nvSpPr>
              <p:cNvPr id="161" name="Google Shape;161;p20"/>
              <p:cNvSpPr/>
              <p:nvPr/>
            </p:nvSpPr>
            <p:spPr>
              <a:xfrm>
                <a:off x="8546725" y="3340525"/>
                <a:ext cx="584100" cy="1911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nvGrpSpPr>
              <p:cNvPr id="162" name="Google Shape;162;p20"/>
              <p:cNvGrpSpPr/>
              <p:nvPr/>
            </p:nvGrpSpPr>
            <p:grpSpPr>
              <a:xfrm>
                <a:off x="8608501" y="3383691"/>
                <a:ext cx="157078" cy="113395"/>
                <a:chOff x="4250025" y="2848800"/>
                <a:chExt cx="266325" cy="186475"/>
              </a:xfrm>
            </p:grpSpPr>
            <p:sp>
              <p:nvSpPr>
                <p:cNvPr id="163" name="Google Shape;163;p20"/>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 name="Google Shape;164;p20"/>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5" name="Google Shape;165;p20"/>
              <p:cNvSpPr txBox="1"/>
              <p:nvPr/>
            </p:nvSpPr>
            <p:spPr>
              <a:xfrm>
                <a:off x="8837075" y="3372300"/>
                <a:ext cx="293700" cy="11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accent3"/>
                    </a:solidFill>
                    <a:latin typeface="Antic Slab"/>
                    <a:ea typeface="Antic Slab"/>
                    <a:cs typeface="Antic Slab"/>
                    <a:sym typeface="Antic Slab"/>
                  </a:rPr>
                  <a:t>Chat</a:t>
                </a:r>
                <a:endParaRPr sz="800">
                  <a:solidFill>
                    <a:schemeClr val="accent3"/>
                  </a:solidFill>
                  <a:latin typeface="Antic Slab"/>
                  <a:ea typeface="Antic Slab"/>
                  <a:cs typeface="Antic Slab"/>
                  <a:sym typeface="Antic Slab"/>
                </a:endParaRPr>
              </a:p>
            </p:txBody>
          </p:sp>
        </p:grpSp>
      </p:grpSp>
      <p:grpSp>
        <p:nvGrpSpPr>
          <p:cNvPr id="166" name="Google Shape;166;p20"/>
          <p:cNvGrpSpPr/>
          <p:nvPr/>
        </p:nvGrpSpPr>
        <p:grpSpPr>
          <a:xfrm>
            <a:off x="7975375" y="3705913"/>
            <a:ext cx="3262725" cy="742338"/>
            <a:chOff x="7741600" y="2789288"/>
            <a:chExt cx="3262725" cy="742338"/>
          </a:xfrm>
        </p:grpSpPr>
        <p:sp>
          <p:nvSpPr>
            <p:cNvPr id="167" name="Google Shape;167;p20"/>
            <p:cNvSpPr txBox="1"/>
            <p:nvPr/>
          </p:nvSpPr>
          <p:spPr>
            <a:xfrm>
              <a:off x="8546725" y="2789288"/>
              <a:ext cx="2457600" cy="26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latin typeface="Antic Slab"/>
                  <a:ea typeface="Antic Slab"/>
                  <a:cs typeface="Antic Slab"/>
                  <a:sym typeface="Antic Slab"/>
                </a:rPr>
                <a:t>Banho e Tosa • Empresa B</a:t>
              </a:r>
              <a:endParaRPr>
                <a:solidFill>
                  <a:schemeClr val="accent3"/>
                </a:solidFill>
                <a:latin typeface="Antic Slab"/>
                <a:ea typeface="Antic Slab"/>
                <a:cs typeface="Antic Slab"/>
                <a:sym typeface="Antic Slab"/>
              </a:endParaRPr>
            </a:p>
          </p:txBody>
        </p:sp>
        <p:sp>
          <p:nvSpPr>
            <p:cNvPr id="168" name="Google Shape;168;p20"/>
            <p:cNvSpPr/>
            <p:nvPr/>
          </p:nvSpPr>
          <p:spPr>
            <a:xfrm>
              <a:off x="7741600" y="2791850"/>
              <a:ext cx="731400" cy="731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nvGrpSpPr>
            <p:cNvPr id="169" name="Google Shape;169;p20"/>
            <p:cNvGrpSpPr/>
            <p:nvPr/>
          </p:nvGrpSpPr>
          <p:grpSpPr>
            <a:xfrm>
              <a:off x="8546725" y="3070222"/>
              <a:ext cx="2325900" cy="173678"/>
              <a:chOff x="8546725" y="3070222"/>
              <a:chExt cx="2325900" cy="173678"/>
            </a:xfrm>
          </p:grpSpPr>
          <p:sp>
            <p:nvSpPr>
              <p:cNvPr id="170" name="Google Shape;170;p20"/>
              <p:cNvSpPr/>
              <p:nvPr/>
            </p:nvSpPr>
            <p:spPr>
              <a:xfrm>
                <a:off x="8546725" y="3070222"/>
                <a:ext cx="2325900" cy="4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71" name="Google Shape;171;p20"/>
              <p:cNvSpPr/>
              <p:nvPr/>
            </p:nvSpPr>
            <p:spPr>
              <a:xfrm>
                <a:off x="8546725" y="3136835"/>
                <a:ext cx="2325900" cy="4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72" name="Google Shape;172;p20"/>
              <p:cNvSpPr/>
              <p:nvPr/>
            </p:nvSpPr>
            <p:spPr>
              <a:xfrm>
                <a:off x="8546725" y="3203400"/>
                <a:ext cx="1004100" cy="4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grpSp>
          <p:nvGrpSpPr>
            <p:cNvPr id="173" name="Google Shape;173;p20"/>
            <p:cNvGrpSpPr/>
            <p:nvPr/>
          </p:nvGrpSpPr>
          <p:grpSpPr>
            <a:xfrm>
              <a:off x="8546725" y="3340525"/>
              <a:ext cx="584100" cy="191100"/>
              <a:chOff x="8546725" y="3340525"/>
              <a:chExt cx="584100" cy="191100"/>
            </a:xfrm>
          </p:grpSpPr>
          <p:sp>
            <p:nvSpPr>
              <p:cNvPr id="174" name="Google Shape;174;p20"/>
              <p:cNvSpPr/>
              <p:nvPr/>
            </p:nvSpPr>
            <p:spPr>
              <a:xfrm>
                <a:off x="8546725" y="3340525"/>
                <a:ext cx="584100" cy="1911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nvGrpSpPr>
              <p:cNvPr id="175" name="Google Shape;175;p20"/>
              <p:cNvGrpSpPr/>
              <p:nvPr/>
            </p:nvGrpSpPr>
            <p:grpSpPr>
              <a:xfrm>
                <a:off x="8608501" y="3383691"/>
                <a:ext cx="157078" cy="113395"/>
                <a:chOff x="4250025" y="2848800"/>
                <a:chExt cx="266325" cy="186475"/>
              </a:xfrm>
            </p:grpSpPr>
            <p:sp>
              <p:nvSpPr>
                <p:cNvPr id="176" name="Google Shape;176;p20"/>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20"/>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8" name="Google Shape;178;p20"/>
              <p:cNvSpPr txBox="1"/>
              <p:nvPr/>
            </p:nvSpPr>
            <p:spPr>
              <a:xfrm>
                <a:off x="8837075" y="3372300"/>
                <a:ext cx="293700" cy="11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accent3"/>
                    </a:solidFill>
                    <a:latin typeface="Antic Slab"/>
                    <a:ea typeface="Antic Slab"/>
                    <a:cs typeface="Antic Slab"/>
                    <a:sym typeface="Antic Slab"/>
                  </a:rPr>
                  <a:t>Chat</a:t>
                </a:r>
                <a:endParaRPr sz="800">
                  <a:solidFill>
                    <a:schemeClr val="accent3"/>
                  </a:solidFill>
                  <a:latin typeface="Antic Slab"/>
                  <a:ea typeface="Antic Slab"/>
                  <a:cs typeface="Antic Slab"/>
                  <a:sym typeface="Antic Slab"/>
                </a:endParaRPr>
              </a:p>
            </p:txBody>
          </p:sp>
        </p:grpSp>
      </p:grpSp>
      <p:grpSp>
        <p:nvGrpSpPr>
          <p:cNvPr id="179" name="Google Shape;179;p20"/>
          <p:cNvGrpSpPr/>
          <p:nvPr/>
        </p:nvGrpSpPr>
        <p:grpSpPr>
          <a:xfrm>
            <a:off x="7975363" y="4664288"/>
            <a:ext cx="3262725" cy="742338"/>
            <a:chOff x="7741600" y="2789288"/>
            <a:chExt cx="3262725" cy="742338"/>
          </a:xfrm>
        </p:grpSpPr>
        <p:sp>
          <p:nvSpPr>
            <p:cNvPr id="180" name="Google Shape;180;p20"/>
            <p:cNvSpPr txBox="1"/>
            <p:nvPr/>
          </p:nvSpPr>
          <p:spPr>
            <a:xfrm>
              <a:off x="8546725" y="2789288"/>
              <a:ext cx="2457600" cy="26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latin typeface="Antic Slab"/>
                  <a:ea typeface="Antic Slab"/>
                  <a:cs typeface="Antic Slab"/>
                  <a:sym typeface="Antic Slab"/>
                </a:rPr>
                <a:t>Pet Sitter • Particular A</a:t>
              </a:r>
              <a:endParaRPr>
                <a:solidFill>
                  <a:schemeClr val="accent3"/>
                </a:solidFill>
                <a:latin typeface="Antic Slab"/>
                <a:ea typeface="Antic Slab"/>
                <a:cs typeface="Antic Slab"/>
                <a:sym typeface="Antic Slab"/>
              </a:endParaRPr>
            </a:p>
          </p:txBody>
        </p:sp>
        <p:sp>
          <p:nvSpPr>
            <p:cNvPr id="181" name="Google Shape;181;p20"/>
            <p:cNvSpPr/>
            <p:nvPr/>
          </p:nvSpPr>
          <p:spPr>
            <a:xfrm>
              <a:off x="7741600" y="2791850"/>
              <a:ext cx="731400" cy="731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nvGrpSpPr>
            <p:cNvPr id="182" name="Google Shape;182;p20"/>
            <p:cNvGrpSpPr/>
            <p:nvPr/>
          </p:nvGrpSpPr>
          <p:grpSpPr>
            <a:xfrm>
              <a:off x="8546725" y="3070222"/>
              <a:ext cx="2325900" cy="173678"/>
              <a:chOff x="8546725" y="3070222"/>
              <a:chExt cx="2325900" cy="173678"/>
            </a:xfrm>
          </p:grpSpPr>
          <p:sp>
            <p:nvSpPr>
              <p:cNvPr id="183" name="Google Shape;183;p20"/>
              <p:cNvSpPr/>
              <p:nvPr/>
            </p:nvSpPr>
            <p:spPr>
              <a:xfrm>
                <a:off x="8546725" y="3070222"/>
                <a:ext cx="2325900" cy="4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84" name="Google Shape;184;p20"/>
              <p:cNvSpPr/>
              <p:nvPr/>
            </p:nvSpPr>
            <p:spPr>
              <a:xfrm>
                <a:off x="8546725" y="3136835"/>
                <a:ext cx="2325900" cy="4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85" name="Google Shape;185;p20"/>
              <p:cNvSpPr/>
              <p:nvPr/>
            </p:nvSpPr>
            <p:spPr>
              <a:xfrm>
                <a:off x="8546725" y="3203400"/>
                <a:ext cx="1004100" cy="4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grpSp>
          <p:nvGrpSpPr>
            <p:cNvPr id="186" name="Google Shape;186;p20"/>
            <p:cNvGrpSpPr/>
            <p:nvPr/>
          </p:nvGrpSpPr>
          <p:grpSpPr>
            <a:xfrm>
              <a:off x="8546725" y="3340525"/>
              <a:ext cx="584100" cy="191100"/>
              <a:chOff x="8546725" y="3340525"/>
              <a:chExt cx="584100" cy="191100"/>
            </a:xfrm>
          </p:grpSpPr>
          <p:sp>
            <p:nvSpPr>
              <p:cNvPr id="187" name="Google Shape;187;p20"/>
              <p:cNvSpPr/>
              <p:nvPr/>
            </p:nvSpPr>
            <p:spPr>
              <a:xfrm>
                <a:off x="8546725" y="3340525"/>
                <a:ext cx="584100" cy="1911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nvGrpSpPr>
              <p:cNvPr id="188" name="Google Shape;188;p20"/>
              <p:cNvGrpSpPr/>
              <p:nvPr/>
            </p:nvGrpSpPr>
            <p:grpSpPr>
              <a:xfrm>
                <a:off x="8608501" y="3383691"/>
                <a:ext cx="157078" cy="113395"/>
                <a:chOff x="4250025" y="2848800"/>
                <a:chExt cx="266325" cy="186475"/>
              </a:xfrm>
            </p:grpSpPr>
            <p:sp>
              <p:nvSpPr>
                <p:cNvPr id="189" name="Google Shape;189;p20"/>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20"/>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1" name="Google Shape;191;p20"/>
              <p:cNvSpPr txBox="1"/>
              <p:nvPr/>
            </p:nvSpPr>
            <p:spPr>
              <a:xfrm>
                <a:off x="8837075" y="3372300"/>
                <a:ext cx="293700" cy="11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accent3"/>
                    </a:solidFill>
                    <a:latin typeface="Antic Slab"/>
                    <a:ea typeface="Antic Slab"/>
                    <a:cs typeface="Antic Slab"/>
                    <a:sym typeface="Antic Slab"/>
                  </a:rPr>
                  <a:t>Chat</a:t>
                </a:r>
                <a:endParaRPr sz="800">
                  <a:solidFill>
                    <a:schemeClr val="accent3"/>
                  </a:solidFill>
                  <a:latin typeface="Antic Slab"/>
                  <a:ea typeface="Antic Slab"/>
                  <a:cs typeface="Antic Slab"/>
                  <a:sym typeface="Antic Slab"/>
                </a:endParaRPr>
              </a:p>
            </p:txBody>
          </p:sp>
        </p:grpSp>
      </p:grpSp>
      <p:sp>
        <p:nvSpPr>
          <p:cNvPr id="192" name="Google Shape;192;p20"/>
          <p:cNvSpPr/>
          <p:nvPr/>
        </p:nvSpPr>
        <p:spPr>
          <a:xfrm>
            <a:off x="7975363" y="5670900"/>
            <a:ext cx="183000" cy="1830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Antic Slab"/>
                <a:ea typeface="Antic Slab"/>
                <a:cs typeface="Antic Slab"/>
                <a:sym typeface="Antic Slab"/>
              </a:rPr>
              <a:t>1</a:t>
            </a:r>
            <a:endParaRPr sz="800">
              <a:solidFill>
                <a:schemeClr val="lt1"/>
              </a:solidFill>
              <a:latin typeface="Antic Slab"/>
              <a:ea typeface="Antic Slab"/>
              <a:cs typeface="Antic Slab"/>
              <a:sym typeface="Antic Slab"/>
            </a:endParaRPr>
          </a:p>
        </p:txBody>
      </p:sp>
      <p:sp>
        <p:nvSpPr>
          <p:cNvPr id="193" name="Google Shape;193;p20"/>
          <p:cNvSpPr/>
          <p:nvPr/>
        </p:nvSpPr>
        <p:spPr>
          <a:xfrm>
            <a:off x="8233588" y="5670900"/>
            <a:ext cx="183000" cy="1830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accent3"/>
                </a:solidFill>
                <a:latin typeface="Antic Slab"/>
                <a:ea typeface="Antic Slab"/>
                <a:cs typeface="Antic Slab"/>
                <a:sym typeface="Antic Slab"/>
              </a:rPr>
              <a:t>2</a:t>
            </a:r>
            <a:endParaRPr sz="800">
              <a:solidFill>
                <a:schemeClr val="accent3"/>
              </a:solidFill>
              <a:latin typeface="Antic Slab"/>
              <a:ea typeface="Antic Slab"/>
              <a:cs typeface="Antic Slab"/>
              <a:sym typeface="Antic Slab"/>
            </a:endParaRPr>
          </a:p>
        </p:txBody>
      </p:sp>
      <p:sp>
        <p:nvSpPr>
          <p:cNvPr id="194" name="Google Shape;194;p20"/>
          <p:cNvSpPr/>
          <p:nvPr/>
        </p:nvSpPr>
        <p:spPr>
          <a:xfrm>
            <a:off x="8491813" y="5670900"/>
            <a:ext cx="183000" cy="1830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accent3"/>
                </a:solidFill>
                <a:latin typeface="Antic Slab"/>
                <a:ea typeface="Antic Slab"/>
                <a:cs typeface="Antic Slab"/>
                <a:sym typeface="Antic Slab"/>
              </a:rPr>
              <a:t>3</a:t>
            </a:r>
            <a:endParaRPr sz="800">
              <a:solidFill>
                <a:schemeClr val="accent3"/>
              </a:solidFill>
              <a:latin typeface="Antic Slab"/>
              <a:ea typeface="Antic Slab"/>
              <a:cs typeface="Antic Slab"/>
              <a:sym typeface="Antic Slab"/>
            </a:endParaRPr>
          </a:p>
        </p:txBody>
      </p:sp>
      <p:sp>
        <p:nvSpPr>
          <p:cNvPr id="195" name="Google Shape;195;p20"/>
          <p:cNvSpPr/>
          <p:nvPr/>
        </p:nvSpPr>
        <p:spPr>
          <a:xfrm>
            <a:off x="8750038" y="5670900"/>
            <a:ext cx="183000" cy="1830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accent3"/>
                </a:solidFill>
                <a:latin typeface="Antic Slab"/>
                <a:ea typeface="Antic Slab"/>
                <a:cs typeface="Antic Slab"/>
                <a:sym typeface="Antic Slab"/>
              </a:rPr>
              <a:t>4</a:t>
            </a:r>
            <a:endParaRPr sz="800">
              <a:solidFill>
                <a:schemeClr val="accent3"/>
              </a:solidFill>
              <a:latin typeface="Antic Slab"/>
              <a:ea typeface="Antic Slab"/>
              <a:cs typeface="Antic Slab"/>
              <a:sym typeface="Antic Slab"/>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4" name="Shape 594"/>
        <p:cNvGrpSpPr/>
        <p:nvPr/>
      </p:nvGrpSpPr>
      <p:grpSpPr>
        <a:xfrm>
          <a:off x="0" y="0"/>
          <a:ext cx="0" cy="0"/>
          <a:chOff x="0" y="0"/>
          <a:chExt cx="0" cy="0"/>
        </a:xfrm>
      </p:grpSpPr>
      <p:sp>
        <p:nvSpPr>
          <p:cNvPr id="595" name="Google Shape;595;p56"/>
          <p:cNvSpPr/>
          <p:nvPr/>
        </p:nvSpPr>
        <p:spPr>
          <a:xfrm>
            <a:off x="1223525" y="14188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grpSp>
        <p:nvGrpSpPr>
          <p:cNvPr id="596" name="Google Shape;596;p56"/>
          <p:cNvGrpSpPr/>
          <p:nvPr/>
        </p:nvGrpSpPr>
        <p:grpSpPr>
          <a:xfrm rot="5400000">
            <a:off x="6246790" y="1376119"/>
            <a:ext cx="5778042" cy="3955122"/>
            <a:chOff x="2345366" y="140711"/>
            <a:chExt cx="6483441" cy="4437974"/>
          </a:xfrm>
        </p:grpSpPr>
        <p:sp>
          <p:nvSpPr>
            <p:cNvPr id="597" name="Google Shape;597;p56"/>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598" name="Google Shape;598;p56"/>
            <p:cNvGrpSpPr/>
            <p:nvPr/>
          </p:nvGrpSpPr>
          <p:grpSpPr>
            <a:xfrm>
              <a:off x="2345366" y="140711"/>
              <a:ext cx="6483441" cy="4437974"/>
              <a:chOff x="390725" y="192901"/>
              <a:chExt cx="9367780" cy="6412330"/>
            </a:xfrm>
          </p:grpSpPr>
          <p:sp>
            <p:nvSpPr>
              <p:cNvPr id="599" name="Google Shape;599;p56"/>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00" name="Google Shape;600;p56"/>
              <p:cNvGrpSpPr/>
              <p:nvPr/>
            </p:nvGrpSpPr>
            <p:grpSpPr>
              <a:xfrm>
                <a:off x="9036100" y="3183177"/>
                <a:ext cx="492960" cy="492960"/>
                <a:chOff x="9132580" y="3159701"/>
                <a:chExt cx="371233" cy="371233"/>
              </a:xfrm>
            </p:grpSpPr>
            <p:sp>
              <p:nvSpPr>
                <p:cNvPr id="601" name="Google Shape;601;p56"/>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56"/>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56"/>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04" name="Google Shape;604;p56"/>
              <p:cNvGrpSpPr/>
              <p:nvPr/>
            </p:nvGrpSpPr>
            <p:grpSpPr>
              <a:xfrm>
                <a:off x="390725" y="192901"/>
                <a:ext cx="9367780" cy="6412330"/>
                <a:chOff x="1194635" y="234866"/>
                <a:chExt cx="9244824" cy="6489556"/>
              </a:xfrm>
            </p:grpSpPr>
            <p:sp>
              <p:nvSpPr>
                <p:cNvPr id="605" name="Google Shape;605;p56"/>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56"/>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7" name="Google Shape;607;p56"/>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p56"/>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56"/>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56"/>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56"/>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56"/>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56"/>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56"/>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56"/>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56"/>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56"/>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56"/>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56"/>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56"/>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56"/>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622" name="Google Shape;622;p56"/>
            <p:cNvSpPr/>
            <p:nvPr/>
          </p:nvSpPr>
          <p:spPr>
            <a:xfrm>
              <a:off x="2893720" y="349978"/>
              <a:ext cx="5332800" cy="4001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3" name="Google Shape;623;p56"/>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4" name="Google Shape;624;p56"/>
          <p:cNvSpPr txBox="1"/>
          <p:nvPr>
            <p:ph type="title"/>
          </p:nvPr>
        </p:nvSpPr>
        <p:spPr>
          <a:xfrm>
            <a:off x="1528225" y="1981100"/>
            <a:ext cx="5219400" cy="1264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Presenting a website or an app?</a:t>
            </a:r>
            <a:endParaRPr/>
          </a:p>
        </p:txBody>
      </p:sp>
      <p:sp>
        <p:nvSpPr>
          <p:cNvPr id="625" name="Google Shape;625;p56"/>
          <p:cNvSpPr txBox="1"/>
          <p:nvPr>
            <p:ph idx="1" type="body"/>
          </p:nvPr>
        </p:nvSpPr>
        <p:spPr>
          <a:xfrm>
            <a:off x="1528319" y="3438950"/>
            <a:ext cx="5219400" cy="1702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If you are presenting a website, an internet product or an app, you can place a screenshot of it here.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9" name="Shape 629"/>
        <p:cNvGrpSpPr/>
        <p:nvPr/>
      </p:nvGrpSpPr>
      <p:grpSpPr>
        <a:xfrm>
          <a:off x="0" y="0"/>
          <a:ext cx="0" cy="0"/>
          <a:chOff x="0" y="0"/>
          <a:chExt cx="0" cy="0"/>
        </a:xfrm>
      </p:grpSpPr>
      <p:sp>
        <p:nvSpPr>
          <p:cNvPr id="630" name="Google Shape;630;p57"/>
          <p:cNvSpPr/>
          <p:nvPr/>
        </p:nvSpPr>
        <p:spPr>
          <a:xfrm>
            <a:off x="1059150" y="1585350"/>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631" name="Google Shape;631;p57"/>
          <p:cNvSpPr txBox="1"/>
          <p:nvPr>
            <p:ph type="title"/>
          </p:nvPr>
        </p:nvSpPr>
        <p:spPr>
          <a:xfrm>
            <a:off x="1373000" y="1885163"/>
            <a:ext cx="5581500" cy="89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6000"/>
              <a:t>Thank you!</a:t>
            </a:r>
            <a:endParaRPr sz="6000"/>
          </a:p>
        </p:txBody>
      </p:sp>
      <p:sp>
        <p:nvSpPr>
          <p:cNvPr id="632" name="Google Shape;632;p57"/>
          <p:cNvSpPr/>
          <p:nvPr/>
        </p:nvSpPr>
        <p:spPr>
          <a:xfrm>
            <a:off x="2258390" y="4870365"/>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3" name="Google Shape;633;p57"/>
          <p:cNvGrpSpPr/>
          <p:nvPr/>
        </p:nvGrpSpPr>
        <p:grpSpPr>
          <a:xfrm>
            <a:off x="2791493" y="4860714"/>
            <a:ext cx="411849" cy="411917"/>
            <a:chOff x="5162200" y="4097750"/>
            <a:chExt cx="338385" cy="338414"/>
          </a:xfrm>
        </p:grpSpPr>
        <p:sp>
          <p:nvSpPr>
            <p:cNvPr id="634" name="Google Shape;634;p57"/>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57"/>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57"/>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7" name="Google Shape;637;p57"/>
          <p:cNvSpPr/>
          <p:nvPr/>
        </p:nvSpPr>
        <p:spPr>
          <a:xfrm>
            <a:off x="1525500" y="4911748"/>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57"/>
          <p:cNvSpPr txBox="1"/>
          <p:nvPr>
            <p:ph idx="1" type="body"/>
          </p:nvPr>
        </p:nvSpPr>
        <p:spPr>
          <a:xfrm>
            <a:off x="1373100" y="2943188"/>
            <a:ext cx="5581500" cy="1984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a:t>Do you have any questions?</a:t>
            </a:r>
            <a:endParaRPr b="1"/>
          </a:p>
          <a:p>
            <a:pPr indent="0" lvl="0" marL="0" rtl="0" algn="l">
              <a:spcBef>
                <a:spcPts val="0"/>
              </a:spcBef>
              <a:spcAft>
                <a:spcPts val="0"/>
              </a:spcAft>
              <a:buNone/>
            </a:pPr>
            <a:r>
              <a:t/>
            </a:r>
            <a:endParaRPr sz="1000"/>
          </a:p>
          <a:p>
            <a:pPr indent="0" lvl="0" marL="0" rtl="0" algn="l">
              <a:spcBef>
                <a:spcPts val="0"/>
              </a:spcBef>
              <a:spcAft>
                <a:spcPts val="0"/>
              </a:spcAft>
              <a:buNone/>
            </a:pPr>
            <a:r>
              <a:rPr lang="en"/>
              <a:t>hello@mail.com</a:t>
            </a:r>
            <a:endParaRPr/>
          </a:p>
          <a:p>
            <a:pPr indent="0" lvl="0" marL="0" rtl="0" algn="l">
              <a:spcBef>
                <a:spcPts val="0"/>
              </a:spcBef>
              <a:spcAft>
                <a:spcPts val="0"/>
              </a:spcAft>
              <a:buNone/>
            </a:pPr>
            <a:r>
              <a:rPr lang="en"/>
              <a:t>555-111-222</a:t>
            </a:r>
            <a:endParaRPr/>
          </a:p>
          <a:p>
            <a:pPr indent="0" lvl="0" marL="0" rtl="0" algn="l">
              <a:spcBef>
                <a:spcPts val="0"/>
              </a:spcBef>
              <a:spcAft>
                <a:spcPts val="0"/>
              </a:spcAft>
              <a:buNone/>
            </a:pPr>
            <a:r>
              <a:rPr lang="en"/>
              <a:t>mydomain.com</a:t>
            </a:r>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2" name="Shape 642"/>
        <p:cNvGrpSpPr/>
        <p:nvPr/>
      </p:nvGrpSpPr>
      <p:grpSpPr>
        <a:xfrm>
          <a:off x="0" y="0"/>
          <a:ext cx="0" cy="0"/>
          <a:chOff x="0" y="0"/>
          <a:chExt cx="0" cy="0"/>
        </a:xfrm>
      </p:grpSpPr>
      <p:sp>
        <p:nvSpPr>
          <p:cNvPr id="643" name="Google Shape;643;p58"/>
          <p:cNvSpPr/>
          <p:nvPr/>
        </p:nvSpPr>
        <p:spPr>
          <a:xfrm>
            <a:off x="700800" y="522776"/>
            <a:ext cx="1486200" cy="14862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644" name="Google Shape;644;p58"/>
          <p:cNvSpPr txBox="1"/>
          <p:nvPr>
            <p:ph type="title"/>
          </p:nvPr>
        </p:nvSpPr>
        <p:spPr>
          <a:xfrm>
            <a:off x="415650" y="712714"/>
            <a:ext cx="11360700" cy="977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Certificate of Completion</a:t>
            </a:r>
            <a:endParaRPr/>
          </a:p>
        </p:txBody>
      </p:sp>
      <p:sp>
        <p:nvSpPr>
          <p:cNvPr id="645" name="Google Shape;645;p58"/>
          <p:cNvSpPr txBox="1"/>
          <p:nvPr>
            <p:ph idx="1" type="subTitle"/>
          </p:nvPr>
        </p:nvSpPr>
        <p:spPr>
          <a:xfrm>
            <a:off x="2187000" y="2682871"/>
            <a:ext cx="7818000" cy="635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Anna Smith.</a:t>
            </a:r>
            <a:endParaRPr/>
          </a:p>
        </p:txBody>
      </p:sp>
      <p:sp>
        <p:nvSpPr>
          <p:cNvPr id="646" name="Google Shape;646;p58"/>
          <p:cNvSpPr txBox="1"/>
          <p:nvPr>
            <p:ph idx="2" type="subTitle"/>
          </p:nvPr>
        </p:nvSpPr>
        <p:spPr>
          <a:xfrm>
            <a:off x="3914250" y="3585963"/>
            <a:ext cx="43635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You have successfully completed</a:t>
            </a:r>
            <a:endParaRPr/>
          </a:p>
        </p:txBody>
      </p:sp>
      <p:sp>
        <p:nvSpPr>
          <p:cNvPr id="647" name="Google Shape;647;p58"/>
          <p:cNvSpPr txBox="1"/>
          <p:nvPr>
            <p:ph idx="3" type="title"/>
          </p:nvPr>
        </p:nvSpPr>
        <p:spPr>
          <a:xfrm>
            <a:off x="415650" y="3932264"/>
            <a:ext cx="11360700" cy="977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course.</a:t>
            </a:r>
            <a:endParaRPr/>
          </a:p>
        </p:txBody>
      </p:sp>
      <p:sp>
        <p:nvSpPr>
          <p:cNvPr id="648" name="Google Shape;648;p58"/>
          <p:cNvSpPr txBox="1"/>
          <p:nvPr>
            <p:ph idx="4" type="subTitle"/>
          </p:nvPr>
        </p:nvSpPr>
        <p:spPr>
          <a:xfrm>
            <a:off x="3914250" y="4957563"/>
            <a:ext cx="43635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Congratulations!</a:t>
            </a:r>
            <a:endParaRPr/>
          </a:p>
        </p:txBody>
      </p:sp>
      <p:pic>
        <p:nvPicPr>
          <p:cNvPr id="649" name="Google Shape;649;p58"/>
          <p:cNvPicPr preferRelativeResize="0"/>
          <p:nvPr/>
        </p:nvPicPr>
        <p:blipFill>
          <a:blip r:embed="rId3">
            <a:alphaModFix/>
          </a:blip>
          <a:stretch>
            <a:fillRect/>
          </a:stretch>
        </p:blipFill>
        <p:spPr>
          <a:xfrm>
            <a:off x="8539774" y="5069650"/>
            <a:ext cx="2097249" cy="1426502"/>
          </a:xfrm>
          <a:prstGeom prst="rect">
            <a:avLst/>
          </a:prstGeom>
          <a:noFill/>
          <a:ln>
            <a:noFill/>
          </a:ln>
          <a:effectLst>
            <a:outerShdw rotWithShape="0" algn="bl">
              <a:srgbClr val="000000"/>
            </a:outerShdw>
          </a:effectLst>
        </p:spPr>
      </p:pic>
      <p:sp>
        <p:nvSpPr>
          <p:cNvPr id="650" name="Google Shape;650;p58"/>
          <p:cNvSpPr txBox="1"/>
          <p:nvPr>
            <p:ph idx="5" type="subTitle"/>
          </p:nvPr>
        </p:nvSpPr>
        <p:spPr>
          <a:xfrm>
            <a:off x="996875" y="5847088"/>
            <a:ext cx="29811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Date</a:t>
            </a:r>
            <a:endParaRPr/>
          </a:p>
        </p:txBody>
      </p:sp>
      <p:sp>
        <p:nvSpPr>
          <p:cNvPr id="651" name="Google Shape;651;p58"/>
          <p:cNvSpPr txBox="1"/>
          <p:nvPr>
            <p:ph idx="6" type="subTitle"/>
          </p:nvPr>
        </p:nvSpPr>
        <p:spPr>
          <a:xfrm>
            <a:off x="8214050" y="5847088"/>
            <a:ext cx="29811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Signature</a:t>
            </a:r>
            <a:endParaRPr/>
          </a:p>
        </p:txBody>
      </p:sp>
      <p:sp>
        <p:nvSpPr>
          <p:cNvPr id="652" name="Google Shape;652;p58"/>
          <p:cNvSpPr txBox="1"/>
          <p:nvPr>
            <p:ph idx="7" type="subTitle"/>
          </p:nvPr>
        </p:nvSpPr>
        <p:spPr>
          <a:xfrm>
            <a:off x="996875" y="5548888"/>
            <a:ext cx="29811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03/05/2023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6" name="Shape 656"/>
        <p:cNvGrpSpPr/>
        <p:nvPr/>
      </p:nvGrpSpPr>
      <p:grpSpPr>
        <a:xfrm>
          <a:off x="0" y="0"/>
          <a:ext cx="0" cy="0"/>
          <a:chOff x="0" y="0"/>
          <a:chExt cx="0" cy="0"/>
        </a:xfrm>
      </p:grpSpPr>
      <p:sp>
        <p:nvSpPr>
          <p:cNvPr id="657" name="Google Shape;657;p59"/>
          <p:cNvSpPr/>
          <p:nvPr/>
        </p:nvSpPr>
        <p:spPr>
          <a:xfrm>
            <a:off x="1196275" y="1722475"/>
            <a:ext cx="1125300" cy="11253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658" name="Google Shape;658;p59"/>
          <p:cNvSpPr txBox="1"/>
          <p:nvPr>
            <p:ph type="title"/>
          </p:nvPr>
        </p:nvSpPr>
        <p:spPr>
          <a:xfrm>
            <a:off x="1528225" y="1981100"/>
            <a:ext cx="5219400" cy="877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Credits.</a:t>
            </a:r>
            <a:endParaRPr/>
          </a:p>
        </p:txBody>
      </p:sp>
      <p:sp>
        <p:nvSpPr>
          <p:cNvPr id="659" name="Google Shape;659;p59"/>
          <p:cNvSpPr txBox="1"/>
          <p:nvPr>
            <p:ph idx="1" type="body"/>
          </p:nvPr>
        </p:nvSpPr>
        <p:spPr>
          <a:xfrm>
            <a:off x="1528226" y="2858300"/>
            <a:ext cx="5868600" cy="1702500"/>
          </a:xfrm>
          <a:prstGeom prst="rect">
            <a:avLst/>
          </a:prstGeom>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lang="en" sz="1800"/>
              <a:t>Presentation Template: </a:t>
            </a:r>
            <a:r>
              <a:rPr lang="en" sz="1800" u="sng">
                <a:solidFill>
                  <a:schemeClr val="hlink"/>
                </a:solidFill>
                <a:hlinkClick r:id="rId3"/>
              </a:rPr>
              <a:t>SlidesMania</a:t>
            </a:r>
            <a:endParaRPr sz="1800"/>
          </a:p>
          <a:p>
            <a:pPr indent="0" lvl="0" marL="0" rtl="0" algn="l">
              <a:lnSpc>
                <a:spcPct val="150000"/>
              </a:lnSpc>
              <a:spcBef>
                <a:spcPts val="0"/>
              </a:spcBef>
              <a:spcAft>
                <a:spcPts val="0"/>
              </a:spcAft>
              <a:buNone/>
            </a:pPr>
            <a:r>
              <a:rPr lang="en" sz="1800"/>
              <a:t>Sample Images: </a:t>
            </a:r>
            <a:r>
              <a:rPr lang="en" sz="1800" u="sng">
                <a:solidFill>
                  <a:schemeClr val="hlink"/>
                </a:solidFill>
                <a:hlinkClick r:id="rId4"/>
              </a:rPr>
              <a:t>Unsplash</a:t>
            </a:r>
            <a:endParaRPr sz="1800"/>
          </a:p>
          <a:p>
            <a:pPr indent="0" lvl="0" marL="0" rtl="0" algn="l">
              <a:lnSpc>
                <a:spcPct val="150000"/>
              </a:lnSpc>
              <a:spcBef>
                <a:spcPts val="0"/>
              </a:spcBef>
              <a:spcAft>
                <a:spcPts val="0"/>
              </a:spcAft>
              <a:buNone/>
            </a:pPr>
            <a:r>
              <a:rPr lang="en" sz="1800"/>
              <a:t>Fonts used in this presentation: Antic Slab &amp; </a:t>
            </a:r>
            <a:r>
              <a:rPr b="0" lang="en" sz="1800">
                <a:latin typeface="Calistoga"/>
                <a:ea typeface="Calistoga"/>
                <a:cs typeface="Calistoga"/>
                <a:sym typeface="Calistoga"/>
              </a:rPr>
              <a:t>Calistoga.</a:t>
            </a:r>
            <a:endParaRPr b="0" sz="1800">
              <a:latin typeface="Calistoga"/>
              <a:ea typeface="Calistoga"/>
              <a:cs typeface="Calistoga"/>
              <a:sym typeface="Calistog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3" name="Shape 663"/>
        <p:cNvGrpSpPr/>
        <p:nvPr/>
      </p:nvGrpSpPr>
      <p:grpSpPr>
        <a:xfrm>
          <a:off x="0" y="0"/>
          <a:ext cx="0" cy="0"/>
          <a:chOff x="0" y="0"/>
          <a:chExt cx="0" cy="0"/>
        </a:xfrm>
      </p:grpSpPr>
      <p:sp>
        <p:nvSpPr>
          <p:cNvPr id="664" name="Google Shape;664;p60"/>
          <p:cNvSpPr txBox="1"/>
          <p:nvPr>
            <p:ph type="title"/>
          </p:nvPr>
        </p:nvSpPr>
        <p:spPr>
          <a:xfrm>
            <a:off x="415650" y="421101"/>
            <a:ext cx="11360700" cy="991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5000"/>
              <a:t>Editable Icons</a:t>
            </a:r>
            <a:endParaRPr sz="5000"/>
          </a:p>
        </p:txBody>
      </p:sp>
      <p:grpSp>
        <p:nvGrpSpPr>
          <p:cNvPr id="665" name="Google Shape;665;p60"/>
          <p:cNvGrpSpPr/>
          <p:nvPr/>
        </p:nvGrpSpPr>
        <p:grpSpPr>
          <a:xfrm>
            <a:off x="3570764" y="1773752"/>
            <a:ext cx="405160" cy="253589"/>
            <a:chOff x="4797800" y="1994125"/>
            <a:chExt cx="306475" cy="186025"/>
          </a:xfrm>
        </p:grpSpPr>
        <p:sp>
          <p:nvSpPr>
            <p:cNvPr id="666" name="Google Shape;666;p60"/>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7" name="Google Shape;667;p60"/>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8" name="Google Shape;668;p60"/>
          <p:cNvSpPr/>
          <p:nvPr/>
        </p:nvSpPr>
        <p:spPr>
          <a:xfrm>
            <a:off x="3013572" y="1789650"/>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9" name="Google Shape;669;p60"/>
          <p:cNvSpPr/>
          <p:nvPr/>
        </p:nvSpPr>
        <p:spPr>
          <a:xfrm>
            <a:off x="2598483" y="1706244"/>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0" name="Google Shape;670;p60"/>
          <p:cNvSpPr/>
          <p:nvPr/>
        </p:nvSpPr>
        <p:spPr>
          <a:xfrm>
            <a:off x="4125519" y="1774124"/>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1" name="Google Shape;671;p60"/>
          <p:cNvSpPr/>
          <p:nvPr/>
        </p:nvSpPr>
        <p:spPr>
          <a:xfrm>
            <a:off x="4629024" y="1731262"/>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2" name="Google Shape;672;p60"/>
          <p:cNvSpPr/>
          <p:nvPr/>
        </p:nvSpPr>
        <p:spPr>
          <a:xfrm>
            <a:off x="5618340" y="1764938"/>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73" name="Google Shape;673;p60"/>
          <p:cNvGrpSpPr/>
          <p:nvPr/>
        </p:nvGrpSpPr>
        <p:grpSpPr>
          <a:xfrm>
            <a:off x="6164058" y="1777777"/>
            <a:ext cx="352082" cy="254203"/>
            <a:chOff x="4250025" y="2848800"/>
            <a:chExt cx="266325" cy="186475"/>
          </a:xfrm>
        </p:grpSpPr>
        <p:sp>
          <p:nvSpPr>
            <p:cNvPr id="674" name="Google Shape;674;p60"/>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5" name="Google Shape;675;p60"/>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6" name="Google Shape;676;p60"/>
          <p:cNvGrpSpPr/>
          <p:nvPr/>
        </p:nvGrpSpPr>
        <p:grpSpPr>
          <a:xfrm>
            <a:off x="6761406" y="1741891"/>
            <a:ext cx="343224" cy="326555"/>
            <a:chOff x="4707700" y="2822475"/>
            <a:chExt cx="259625" cy="239550"/>
          </a:xfrm>
        </p:grpSpPr>
        <p:sp>
          <p:nvSpPr>
            <p:cNvPr id="677" name="Google Shape;677;p60"/>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8" name="Google Shape;678;p60"/>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9" name="Google Shape;679;p60"/>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80" name="Google Shape;680;p60"/>
          <p:cNvSpPr/>
          <p:nvPr/>
        </p:nvSpPr>
        <p:spPr>
          <a:xfrm>
            <a:off x="7235378" y="1745476"/>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1" name="Google Shape;681;p60"/>
          <p:cNvSpPr/>
          <p:nvPr/>
        </p:nvSpPr>
        <p:spPr>
          <a:xfrm>
            <a:off x="7758873" y="1778333"/>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82" name="Google Shape;682;p60"/>
          <p:cNvGrpSpPr/>
          <p:nvPr/>
        </p:nvGrpSpPr>
        <p:grpSpPr>
          <a:xfrm>
            <a:off x="8396572" y="1705391"/>
            <a:ext cx="351487" cy="398940"/>
            <a:chOff x="6425500" y="2795700"/>
            <a:chExt cx="265875" cy="292650"/>
          </a:xfrm>
        </p:grpSpPr>
        <p:sp>
          <p:nvSpPr>
            <p:cNvPr id="683" name="Google Shape;683;p60"/>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4" name="Google Shape;684;p60"/>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85" name="Google Shape;685;p60"/>
          <p:cNvSpPr/>
          <p:nvPr/>
        </p:nvSpPr>
        <p:spPr>
          <a:xfrm>
            <a:off x="8894278" y="1737892"/>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86" name="Google Shape;686;p60"/>
          <p:cNvGrpSpPr/>
          <p:nvPr/>
        </p:nvGrpSpPr>
        <p:grpSpPr>
          <a:xfrm>
            <a:off x="9474618" y="1760035"/>
            <a:ext cx="350297" cy="290464"/>
            <a:chOff x="5549875" y="2418425"/>
            <a:chExt cx="264975" cy="213075"/>
          </a:xfrm>
        </p:grpSpPr>
        <p:sp>
          <p:nvSpPr>
            <p:cNvPr id="687" name="Google Shape;687;p60"/>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8" name="Google Shape;688;p60"/>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89" name="Google Shape;689;p60"/>
          <p:cNvSpPr/>
          <p:nvPr/>
        </p:nvSpPr>
        <p:spPr>
          <a:xfrm>
            <a:off x="2620588" y="2368871"/>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90" name="Google Shape;690;p60"/>
          <p:cNvGrpSpPr/>
          <p:nvPr/>
        </p:nvGrpSpPr>
        <p:grpSpPr>
          <a:xfrm>
            <a:off x="3570694" y="2404542"/>
            <a:ext cx="299598" cy="308322"/>
            <a:chOff x="3739275" y="2525850"/>
            <a:chExt cx="226625" cy="226175"/>
          </a:xfrm>
        </p:grpSpPr>
        <p:sp>
          <p:nvSpPr>
            <p:cNvPr id="691" name="Google Shape;691;p60"/>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2" name="Google Shape;692;p60"/>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3" name="Google Shape;693;p60"/>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4" name="Google Shape;694;p60"/>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95" name="Google Shape;695;p60"/>
          <p:cNvGrpSpPr/>
          <p:nvPr/>
        </p:nvGrpSpPr>
        <p:grpSpPr>
          <a:xfrm>
            <a:off x="3043876" y="2377772"/>
            <a:ext cx="272464" cy="361861"/>
            <a:chOff x="4518575" y="2506200"/>
            <a:chExt cx="206100" cy="265450"/>
          </a:xfrm>
        </p:grpSpPr>
        <p:sp>
          <p:nvSpPr>
            <p:cNvPr id="696" name="Google Shape;696;p60"/>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7" name="Google Shape;697;p60"/>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p60"/>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9" name="Google Shape;699;p60"/>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0" name="Google Shape;700;p60"/>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1" name="Google Shape;701;p60"/>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2" name="Google Shape;702;p60"/>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3" name="Google Shape;703;p60"/>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4" name="Google Shape;704;p60"/>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05" name="Google Shape;705;p60"/>
          <p:cNvGrpSpPr/>
          <p:nvPr/>
        </p:nvGrpSpPr>
        <p:grpSpPr>
          <a:xfrm>
            <a:off x="4125077" y="2404742"/>
            <a:ext cx="299631" cy="308322"/>
            <a:chOff x="4164375" y="1677425"/>
            <a:chExt cx="226650" cy="226175"/>
          </a:xfrm>
        </p:grpSpPr>
        <p:sp>
          <p:nvSpPr>
            <p:cNvPr id="706" name="Google Shape;706;p60"/>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7" name="Google Shape;707;p60"/>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8" name="Google Shape;708;p60"/>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9" name="Google Shape;709;p60"/>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0" name="Google Shape;710;p60"/>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1" name="Google Shape;711;p60"/>
          <p:cNvGrpSpPr/>
          <p:nvPr/>
        </p:nvGrpSpPr>
        <p:grpSpPr>
          <a:xfrm>
            <a:off x="5179042" y="2395931"/>
            <a:ext cx="299003" cy="308322"/>
            <a:chOff x="5226025" y="1677425"/>
            <a:chExt cx="226175" cy="226175"/>
          </a:xfrm>
        </p:grpSpPr>
        <p:sp>
          <p:nvSpPr>
            <p:cNvPr id="712" name="Google Shape;712;p60"/>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3" name="Google Shape;713;p60"/>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4" name="Google Shape;714;p60"/>
          <p:cNvGrpSpPr/>
          <p:nvPr/>
        </p:nvGrpSpPr>
        <p:grpSpPr>
          <a:xfrm>
            <a:off x="4652426" y="2396024"/>
            <a:ext cx="299003" cy="308322"/>
            <a:chOff x="4835275" y="1198350"/>
            <a:chExt cx="226175" cy="226175"/>
          </a:xfrm>
        </p:grpSpPr>
        <p:sp>
          <p:nvSpPr>
            <p:cNvPr id="715" name="Google Shape;715;p60"/>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6" name="Google Shape;716;p60"/>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7" name="Google Shape;717;p60"/>
          <p:cNvGrpSpPr/>
          <p:nvPr/>
        </p:nvGrpSpPr>
        <p:grpSpPr>
          <a:xfrm>
            <a:off x="6339271" y="2379923"/>
            <a:ext cx="347356" cy="358215"/>
            <a:chOff x="968775" y="1180050"/>
            <a:chExt cx="262750" cy="262775"/>
          </a:xfrm>
        </p:grpSpPr>
        <p:sp>
          <p:nvSpPr>
            <p:cNvPr id="718" name="Google Shape;718;p60"/>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9" name="Google Shape;719;p60"/>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0" name="Google Shape;720;p60"/>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21" name="Google Shape;721;p60"/>
          <p:cNvGrpSpPr/>
          <p:nvPr/>
        </p:nvGrpSpPr>
        <p:grpSpPr>
          <a:xfrm>
            <a:off x="5704170" y="2446992"/>
            <a:ext cx="386288" cy="224042"/>
            <a:chOff x="1678900" y="1231350"/>
            <a:chExt cx="292200" cy="164350"/>
          </a:xfrm>
        </p:grpSpPr>
        <p:sp>
          <p:nvSpPr>
            <p:cNvPr id="722" name="Google Shape;722;p60"/>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3" name="Google Shape;723;p60"/>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4" name="Google Shape;724;p60"/>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25" name="Google Shape;725;p60"/>
          <p:cNvSpPr/>
          <p:nvPr/>
        </p:nvSpPr>
        <p:spPr>
          <a:xfrm>
            <a:off x="7023159" y="2368888"/>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26" name="Google Shape;726;p60"/>
          <p:cNvGrpSpPr/>
          <p:nvPr/>
        </p:nvGrpSpPr>
        <p:grpSpPr>
          <a:xfrm>
            <a:off x="7467406" y="2373531"/>
            <a:ext cx="322006" cy="353205"/>
            <a:chOff x="2405550" y="1181850"/>
            <a:chExt cx="243575" cy="259100"/>
          </a:xfrm>
        </p:grpSpPr>
        <p:sp>
          <p:nvSpPr>
            <p:cNvPr id="727" name="Google Shape;727;p60"/>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8" name="Google Shape;728;p60"/>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9" name="Google Shape;729;p60"/>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0" name="Google Shape;730;p60"/>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1" name="Google Shape;731;p60"/>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2" name="Google Shape;732;p60"/>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33" name="Google Shape;733;p60"/>
          <p:cNvSpPr/>
          <p:nvPr/>
        </p:nvSpPr>
        <p:spPr>
          <a:xfrm>
            <a:off x="8075550" y="2396514"/>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34" name="Google Shape;734;p60"/>
          <p:cNvGrpSpPr/>
          <p:nvPr/>
        </p:nvGrpSpPr>
        <p:grpSpPr>
          <a:xfrm>
            <a:off x="8500593" y="2371333"/>
            <a:ext cx="286610" cy="357601"/>
            <a:chOff x="3086700" y="1180050"/>
            <a:chExt cx="216800" cy="262325"/>
          </a:xfrm>
        </p:grpSpPr>
        <p:sp>
          <p:nvSpPr>
            <p:cNvPr id="735" name="Google Shape;735;p60"/>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6" name="Google Shape;736;p60"/>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37" name="Google Shape;737;p60"/>
          <p:cNvGrpSpPr/>
          <p:nvPr/>
        </p:nvGrpSpPr>
        <p:grpSpPr>
          <a:xfrm>
            <a:off x="9007187" y="2359473"/>
            <a:ext cx="228243" cy="381321"/>
            <a:chOff x="3741075" y="1171575"/>
            <a:chExt cx="172650" cy="279725"/>
          </a:xfrm>
        </p:grpSpPr>
        <p:sp>
          <p:nvSpPr>
            <p:cNvPr id="738" name="Google Shape;738;p60"/>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9" name="Google Shape;739;p60"/>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0" name="Google Shape;740;p60"/>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1" name="Google Shape;741;p60"/>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42" name="Google Shape;742;p60"/>
          <p:cNvSpPr/>
          <p:nvPr/>
        </p:nvSpPr>
        <p:spPr>
          <a:xfrm>
            <a:off x="9465599" y="2371870"/>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43" name="Google Shape;743;p60"/>
          <p:cNvGrpSpPr/>
          <p:nvPr/>
        </p:nvGrpSpPr>
        <p:grpSpPr>
          <a:xfrm>
            <a:off x="2528682" y="3103577"/>
            <a:ext cx="351520" cy="253623"/>
            <a:chOff x="952700" y="1101100"/>
            <a:chExt cx="265900" cy="186050"/>
          </a:xfrm>
        </p:grpSpPr>
        <p:sp>
          <p:nvSpPr>
            <p:cNvPr id="744" name="Google Shape;744;p60"/>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5" name="Google Shape;745;p60"/>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6" name="Google Shape;746;p60"/>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47" name="Google Shape;747;p60"/>
          <p:cNvSpPr/>
          <p:nvPr/>
        </p:nvSpPr>
        <p:spPr>
          <a:xfrm>
            <a:off x="3055153" y="3020420"/>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8" name="Google Shape;748;p60"/>
          <p:cNvSpPr/>
          <p:nvPr/>
        </p:nvSpPr>
        <p:spPr>
          <a:xfrm>
            <a:off x="3477015" y="3047825"/>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9" name="Google Shape;749;p60"/>
          <p:cNvSpPr/>
          <p:nvPr/>
        </p:nvSpPr>
        <p:spPr>
          <a:xfrm>
            <a:off x="4048633" y="3047893"/>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0" name="Google Shape;750;p60"/>
          <p:cNvSpPr/>
          <p:nvPr/>
        </p:nvSpPr>
        <p:spPr>
          <a:xfrm>
            <a:off x="4658000" y="3086034"/>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51" name="Google Shape;751;p60"/>
          <p:cNvGrpSpPr/>
          <p:nvPr/>
        </p:nvGrpSpPr>
        <p:grpSpPr>
          <a:xfrm>
            <a:off x="5219949" y="3082177"/>
            <a:ext cx="317875" cy="344208"/>
            <a:chOff x="5583325" y="1073450"/>
            <a:chExt cx="240450" cy="252500"/>
          </a:xfrm>
        </p:grpSpPr>
        <p:sp>
          <p:nvSpPr>
            <p:cNvPr id="752" name="Google Shape;752;p60"/>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3" name="Google Shape;753;p60"/>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4" name="Google Shape;754;p60"/>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5" name="Google Shape;755;p60"/>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56" name="Google Shape;756;p60"/>
          <p:cNvGrpSpPr/>
          <p:nvPr/>
        </p:nvGrpSpPr>
        <p:grpSpPr>
          <a:xfrm>
            <a:off x="5703822" y="3071928"/>
            <a:ext cx="386850" cy="294962"/>
            <a:chOff x="1502275" y="3638775"/>
            <a:chExt cx="292625" cy="216375"/>
          </a:xfrm>
        </p:grpSpPr>
        <p:sp>
          <p:nvSpPr>
            <p:cNvPr id="757" name="Google Shape;757;p60"/>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8" name="Google Shape;758;p60"/>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9" name="Google Shape;759;p60"/>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0" name="Google Shape;760;p60"/>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1" name="Google Shape;761;p60"/>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62" name="Google Shape;762;p60"/>
          <p:cNvGrpSpPr/>
          <p:nvPr/>
        </p:nvGrpSpPr>
        <p:grpSpPr>
          <a:xfrm>
            <a:off x="6258857" y="3016414"/>
            <a:ext cx="354428" cy="362441"/>
            <a:chOff x="3171000" y="4021950"/>
            <a:chExt cx="268100" cy="265875"/>
          </a:xfrm>
        </p:grpSpPr>
        <p:sp>
          <p:nvSpPr>
            <p:cNvPr id="763" name="Google Shape;763;p60"/>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4" name="Google Shape;764;p60"/>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65" name="Google Shape;765;p60"/>
          <p:cNvSpPr/>
          <p:nvPr/>
        </p:nvSpPr>
        <p:spPr>
          <a:xfrm>
            <a:off x="6779633" y="3050756"/>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6" name="Google Shape;766;p60"/>
          <p:cNvSpPr/>
          <p:nvPr/>
        </p:nvSpPr>
        <p:spPr>
          <a:xfrm>
            <a:off x="7334021" y="3035213"/>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67" name="Google Shape;767;p60"/>
          <p:cNvGrpSpPr/>
          <p:nvPr/>
        </p:nvGrpSpPr>
        <p:grpSpPr>
          <a:xfrm>
            <a:off x="7848132" y="3068067"/>
            <a:ext cx="334400" cy="344821"/>
            <a:chOff x="5684575" y="4038000"/>
            <a:chExt cx="252950" cy="252950"/>
          </a:xfrm>
        </p:grpSpPr>
        <p:sp>
          <p:nvSpPr>
            <p:cNvPr id="768" name="Google Shape;768;p60"/>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9" name="Google Shape;769;p60"/>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0" name="Google Shape;770;p60"/>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1" name="Google Shape;771;p60"/>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2" name="Google Shape;772;p60"/>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3" name="Google Shape;773;p60"/>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74" name="Google Shape;774;p60"/>
          <p:cNvGrpSpPr/>
          <p:nvPr/>
        </p:nvGrpSpPr>
        <p:grpSpPr>
          <a:xfrm>
            <a:off x="8441727" y="3026501"/>
            <a:ext cx="247115" cy="399520"/>
            <a:chOff x="1982675" y="3599525"/>
            <a:chExt cx="186925" cy="293075"/>
          </a:xfrm>
        </p:grpSpPr>
        <p:sp>
          <p:nvSpPr>
            <p:cNvPr id="775" name="Google Shape;775;p60"/>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6" name="Google Shape;776;p60"/>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7" name="Google Shape;777;p60"/>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8" name="Google Shape;778;p60"/>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9" name="Google Shape;779;p60"/>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80" name="Google Shape;780;p60"/>
          <p:cNvGrpSpPr/>
          <p:nvPr/>
        </p:nvGrpSpPr>
        <p:grpSpPr>
          <a:xfrm>
            <a:off x="8947735" y="3026500"/>
            <a:ext cx="178106" cy="398940"/>
            <a:chOff x="2397075" y="3602200"/>
            <a:chExt cx="134725" cy="292650"/>
          </a:xfrm>
        </p:grpSpPr>
        <p:sp>
          <p:nvSpPr>
            <p:cNvPr id="781" name="Google Shape;781;p60"/>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2" name="Google Shape;782;p60"/>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3" name="Google Shape;783;p60"/>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4" name="Google Shape;784;p60"/>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5" name="Google Shape;785;p60"/>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86" name="Google Shape;786;p60"/>
          <p:cNvGrpSpPr/>
          <p:nvPr/>
        </p:nvGrpSpPr>
        <p:grpSpPr>
          <a:xfrm>
            <a:off x="2581850" y="3710924"/>
            <a:ext cx="246520" cy="383741"/>
            <a:chOff x="2717350" y="3603525"/>
            <a:chExt cx="186475" cy="281500"/>
          </a:xfrm>
        </p:grpSpPr>
        <p:sp>
          <p:nvSpPr>
            <p:cNvPr id="787" name="Google Shape;787;p60"/>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8" name="Google Shape;788;p60"/>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9" name="Google Shape;789;p60"/>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0" name="Google Shape;790;p60"/>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91" name="Google Shape;791;p60"/>
          <p:cNvSpPr/>
          <p:nvPr/>
        </p:nvSpPr>
        <p:spPr>
          <a:xfrm>
            <a:off x="9383691" y="3050995"/>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92" name="Google Shape;792;p60"/>
          <p:cNvGrpSpPr/>
          <p:nvPr/>
        </p:nvGrpSpPr>
        <p:grpSpPr>
          <a:xfrm>
            <a:off x="3024770" y="3721267"/>
            <a:ext cx="332053" cy="363054"/>
            <a:chOff x="3927075" y="3612900"/>
            <a:chExt cx="251175" cy="266325"/>
          </a:xfrm>
        </p:grpSpPr>
        <p:sp>
          <p:nvSpPr>
            <p:cNvPr id="793" name="Google Shape;793;p60"/>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4" name="Google Shape;794;p60"/>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95" name="Google Shape;795;p60"/>
          <p:cNvGrpSpPr/>
          <p:nvPr/>
        </p:nvGrpSpPr>
        <p:grpSpPr>
          <a:xfrm>
            <a:off x="3552875" y="3780864"/>
            <a:ext cx="336152" cy="347241"/>
            <a:chOff x="4324975" y="3617800"/>
            <a:chExt cx="254275" cy="254725"/>
          </a:xfrm>
        </p:grpSpPr>
        <p:sp>
          <p:nvSpPr>
            <p:cNvPr id="796" name="Google Shape;796;p60"/>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7" name="Google Shape;797;p60"/>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8" name="Google Shape;798;p60"/>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99" name="Google Shape;799;p60"/>
          <p:cNvGrpSpPr/>
          <p:nvPr/>
        </p:nvGrpSpPr>
        <p:grpSpPr>
          <a:xfrm>
            <a:off x="4086534" y="3846536"/>
            <a:ext cx="399872" cy="217737"/>
            <a:chOff x="4728650" y="3665975"/>
            <a:chExt cx="302475" cy="159725"/>
          </a:xfrm>
        </p:grpSpPr>
        <p:sp>
          <p:nvSpPr>
            <p:cNvPr id="800" name="Google Shape;800;p60"/>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1" name="Google Shape;801;p60"/>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02" name="Google Shape;802;p60"/>
          <p:cNvGrpSpPr/>
          <p:nvPr/>
        </p:nvGrpSpPr>
        <p:grpSpPr>
          <a:xfrm>
            <a:off x="4613200" y="3803696"/>
            <a:ext cx="382719" cy="282796"/>
            <a:chOff x="5164925" y="3642775"/>
            <a:chExt cx="289500" cy="207450"/>
          </a:xfrm>
        </p:grpSpPr>
        <p:sp>
          <p:nvSpPr>
            <p:cNvPr id="803" name="Google Shape;803;p60"/>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4" name="Google Shape;804;p60"/>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5" name="Google Shape;805;p60"/>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6" name="Google Shape;806;p60"/>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7" name="Google Shape;807;p60"/>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08" name="Google Shape;808;p60"/>
          <p:cNvSpPr/>
          <p:nvPr/>
        </p:nvSpPr>
        <p:spPr>
          <a:xfrm>
            <a:off x="5213990" y="3717422"/>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9" name="Google Shape;809;p60"/>
          <p:cNvSpPr/>
          <p:nvPr/>
        </p:nvSpPr>
        <p:spPr>
          <a:xfrm>
            <a:off x="5717809" y="3749343"/>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0" name="Google Shape;810;p60"/>
          <p:cNvSpPr/>
          <p:nvPr/>
        </p:nvSpPr>
        <p:spPr>
          <a:xfrm>
            <a:off x="6195030" y="3738589"/>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1" name="Google Shape;811;p60"/>
          <p:cNvSpPr/>
          <p:nvPr/>
        </p:nvSpPr>
        <p:spPr>
          <a:xfrm>
            <a:off x="6776032" y="3664863"/>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2" name="Google Shape;812;p60"/>
          <p:cNvSpPr/>
          <p:nvPr/>
        </p:nvSpPr>
        <p:spPr>
          <a:xfrm>
            <a:off x="7285385" y="3664574"/>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3" name="Google Shape;813;p60"/>
          <p:cNvSpPr/>
          <p:nvPr/>
        </p:nvSpPr>
        <p:spPr>
          <a:xfrm>
            <a:off x="7794738" y="3657024"/>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4" name="Google Shape;814;p60"/>
          <p:cNvSpPr/>
          <p:nvPr/>
        </p:nvSpPr>
        <p:spPr>
          <a:xfrm>
            <a:off x="8408731" y="3713485"/>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15" name="Google Shape;815;p60"/>
          <p:cNvGrpSpPr/>
          <p:nvPr/>
        </p:nvGrpSpPr>
        <p:grpSpPr>
          <a:xfrm>
            <a:off x="8933824" y="3717916"/>
            <a:ext cx="327294" cy="334632"/>
            <a:chOff x="5717150" y="2098500"/>
            <a:chExt cx="247575" cy="245475"/>
          </a:xfrm>
        </p:grpSpPr>
        <p:sp>
          <p:nvSpPr>
            <p:cNvPr id="816" name="Google Shape;816;p60"/>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7" name="Google Shape;817;p60"/>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8" name="Google Shape;818;p60"/>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19" name="Google Shape;819;p60"/>
          <p:cNvSpPr/>
          <p:nvPr/>
        </p:nvSpPr>
        <p:spPr>
          <a:xfrm>
            <a:off x="9483441" y="3650888"/>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0" name="Google Shape;820;p60"/>
          <p:cNvSpPr/>
          <p:nvPr/>
        </p:nvSpPr>
        <p:spPr>
          <a:xfrm>
            <a:off x="2519500" y="4449599"/>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1" name="Google Shape;821;p60"/>
          <p:cNvSpPr/>
          <p:nvPr/>
        </p:nvSpPr>
        <p:spPr>
          <a:xfrm>
            <a:off x="3039790" y="4430444"/>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22" name="Google Shape;822;p60"/>
          <p:cNvGrpSpPr/>
          <p:nvPr/>
        </p:nvGrpSpPr>
        <p:grpSpPr>
          <a:xfrm>
            <a:off x="3511298" y="4358842"/>
            <a:ext cx="352082" cy="317455"/>
            <a:chOff x="6435300" y="2742175"/>
            <a:chExt cx="266325" cy="232875"/>
          </a:xfrm>
        </p:grpSpPr>
        <p:sp>
          <p:nvSpPr>
            <p:cNvPr id="823" name="Google Shape;823;p60"/>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4" name="Google Shape;824;p60"/>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25" name="Google Shape;825;p60"/>
          <p:cNvGrpSpPr/>
          <p:nvPr/>
        </p:nvGrpSpPr>
        <p:grpSpPr>
          <a:xfrm>
            <a:off x="4558258" y="4437967"/>
            <a:ext cx="333805" cy="344208"/>
            <a:chOff x="674800" y="2146225"/>
            <a:chExt cx="252500" cy="252500"/>
          </a:xfrm>
        </p:grpSpPr>
        <p:sp>
          <p:nvSpPr>
            <p:cNvPr id="826" name="Google Shape;826;p60"/>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7" name="Google Shape;827;p60"/>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8" name="Google Shape;828;p60"/>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9" name="Google Shape;829;p60"/>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30" name="Google Shape;830;p60"/>
          <p:cNvGrpSpPr/>
          <p:nvPr/>
        </p:nvGrpSpPr>
        <p:grpSpPr>
          <a:xfrm>
            <a:off x="5085306" y="4449453"/>
            <a:ext cx="333805" cy="344208"/>
            <a:chOff x="2164225" y="2146225"/>
            <a:chExt cx="252500" cy="252500"/>
          </a:xfrm>
        </p:grpSpPr>
        <p:sp>
          <p:nvSpPr>
            <p:cNvPr id="831" name="Google Shape;831;p60"/>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2" name="Google Shape;832;p60"/>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3" name="Google Shape;833;p60"/>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4" name="Google Shape;834;p60"/>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35" name="Google Shape;835;p60"/>
          <p:cNvGrpSpPr/>
          <p:nvPr/>
        </p:nvGrpSpPr>
        <p:grpSpPr>
          <a:xfrm>
            <a:off x="4031217" y="4449226"/>
            <a:ext cx="334400" cy="344821"/>
            <a:chOff x="689975" y="1737200"/>
            <a:chExt cx="252950" cy="252950"/>
          </a:xfrm>
        </p:grpSpPr>
        <p:sp>
          <p:nvSpPr>
            <p:cNvPr id="836" name="Google Shape;836;p60"/>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7" name="Google Shape;837;p60"/>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8" name="Google Shape;838;p60"/>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9" name="Google Shape;839;p60"/>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0" name="Google Shape;840;p60"/>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1" name="Google Shape;841;p60"/>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42" name="Google Shape;842;p60"/>
          <p:cNvGrpSpPr/>
          <p:nvPr/>
        </p:nvGrpSpPr>
        <p:grpSpPr>
          <a:xfrm>
            <a:off x="5612075" y="4439102"/>
            <a:ext cx="334400" cy="344208"/>
            <a:chOff x="2961350" y="1740750"/>
            <a:chExt cx="252950" cy="252500"/>
          </a:xfrm>
        </p:grpSpPr>
        <p:sp>
          <p:nvSpPr>
            <p:cNvPr id="843" name="Google Shape;843;p60"/>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4" name="Google Shape;844;p60"/>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5" name="Google Shape;845;p60"/>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6" name="Google Shape;846;p60"/>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7" name="Google Shape;847;p60"/>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8" name="Google Shape;848;p60"/>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49" name="Google Shape;849;p60"/>
          <p:cNvSpPr/>
          <p:nvPr/>
        </p:nvSpPr>
        <p:spPr>
          <a:xfrm>
            <a:off x="6169754" y="4468227"/>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850" name="Google Shape;850;p60"/>
          <p:cNvGrpSpPr/>
          <p:nvPr/>
        </p:nvGrpSpPr>
        <p:grpSpPr>
          <a:xfrm>
            <a:off x="6696108" y="4387468"/>
            <a:ext cx="271902" cy="376448"/>
            <a:chOff x="4026550" y="3640100"/>
            <a:chExt cx="205675" cy="276150"/>
          </a:xfrm>
        </p:grpSpPr>
        <p:sp>
          <p:nvSpPr>
            <p:cNvPr id="851" name="Google Shape;851;p60"/>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2" name="Google Shape;852;p60"/>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3" name="Google Shape;853;p60"/>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4" name="Google Shape;854;p60"/>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5" name="Google Shape;855;p60"/>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6" name="Google Shape;856;p60"/>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57" name="Google Shape;857;p60"/>
          <p:cNvSpPr/>
          <p:nvPr/>
        </p:nvSpPr>
        <p:spPr>
          <a:xfrm>
            <a:off x="7189931" y="4453383"/>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58" name="Google Shape;858;p60"/>
          <p:cNvGrpSpPr/>
          <p:nvPr/>
        </p:nvGrpSpPr>
        <p:grpSpPr>
          <a:xfrm>
            <a:off x="7732713" y="4486703"/>
            <a:ext cx="351487" cy="294826"/>
            <a:chOff x="853250" y="4006875"/>
            <a:chExt cx="265875" cy="216275"/>
          </a:xfrm>
        </p:grpSpPr>
        <p:sp>
          <p:nvSpPr>
            <p:cNvPr id="859" name="Google Shape;859;p60"/>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0" name="Google Shape;860;p60"/>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61" name="Google Shape;861;p60"/>
          <p:cNvGrpSpPr/>
          <p:nvPr/>
        </p:nvGrpSpPr>
        <p:grpSpPr>
          <a:xfrm>
            <a:off x="8910280" y="4452282"/>
            <a:ext cx="245925" cy="363668"/>
            <a:chOff x="1978675" y="3981800"/>
            <a:chExt cx="186025" cy="266775"/>
          </a:xfrm>
        </p:grpSpPr>
        <p:sp>
          <p:nvSpPr>
            <p:cNvPr id="862" name="Google Shape;862;p60"/>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3" name="Google Shape;863;p60"/>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64" name="Google Shape;864;p60"/>
          <p:cNvSpPr/>
          <p:nvPr/>
        </p:nvSpPr>
        <p:spPr>
          <a:xfrm>
            <a:off x="8307296" y="4473715"/>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65" name="Google Shape;865;p60"/>
          <p:cNvGrpSpPr/>
          <p:nvPr/>
        </p:nvGrpSpPr>
        <p:grpSpPr>
          <a:xfrm>
            <a:off x="9440020" y="4461726"/>
            <a:ext cx="333805" cy="344821"/>
            <a:chOff x="480325" y="3970200"/>
            <a:chExt cx="252500" cy="252950"/>
          </a:xfrm>
        </p:grpSpPr>
        <p:sp>
          <p:nvSpPr>
            <p:cNvPr id="866" name="Google Shape;866;p60"/>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7" name="Google Shape;867;p60"/>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8" name="Google Shape;868;p60"/>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9" name="Google Shape;869;p60"/>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0" name="Google Shape;870;p60"/>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71" name="Google Shape;871;p60"/>
          <p:cNvSpPr/>
          <p:nvPr/>
        </p:nvSpPr>
        <p:spPr>
          <a:xfrm>
            <a:off x="2607371" y="507256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72" name="Google Shape;872;p60"/>
          <p:cNvGrpSpPr/>
          <p:nvPr/>
        </p:nvGrpSpPr>
        <p:grpSpPr>
          <a:xfrm>
            <a:off x="3015743" y="5051331"/>
            <a:ext cx="334400" cy="344208"/>
            <a:chOff x="5745250" y="4378350"/>
            <a:chExt cx="252950" cy="252500"/>
          </a:xfrm>
        </p:grpSpPr>
        <p:sp>
          <p:nvSpPr>
            <p:cNvPr id="873" name="Google Shape;873;p60"/>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4" name="Google Shape;874;p60"/>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75" name="Google Shape;875;p60"/>
          <p:cNvGrpSpPr/>
          <p:nvPr/>
        </p:nvGrpSpPr>
        <p:grpSpPr>
          <a:xfrm>
            <a:off x="3525242" y="5055591"/>
            <a:ext cx="334400" cy="344821"/>
            <a:chOff x="6130650" y="4381475"/>
            <a:chExt cx="252950" cy="252950"/>
          </a:xfrm>
        </p:grpSpPr>
        <p:sp>
          <p:nvSpPr>
            <p:cNvPr id="876" name="Google Shape;876;p60"/>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7" name="Google Shape;877;p60"/>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78" name="Google Shape;878;p60"/>
          <p:cNvSpPr/>
          <p:nvPr/>
        </p:nvSpPr>
        <p:spPr>
          <a:xfrm>
            <a:off x="4032278" y="5070490"/>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79" name="Google Shape;879;p60"/>
          <p:cNvGrpSpPr/>
          <p:nvPr/>
        </p:nvGrpSpPr>
        <p:grpSpPr>
          <a:xfrm>
            <a:off x="4533046" y="5078674"/>
            <a:ext cx="352082" cy="299802"/>
            <a:chOff x="6919750" y="1464650"/>
            <a:chExt cx="266325" cy="219925"/>
          </a:xfrm>
        </p:grpSpPr>
        <p:sp>
          <p:nvSpPr>
            <p:cNvPr id="880" name="Google Shape;880;p60"/>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1" name="Google Shape;881;p60"/>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82" name="Google Shape;882;p60"/>
          <p:cNvGrpSpPr/>
          <p:nvPr/>
        </p:nvGrpSpPr>
        <p:grpSpPr>
          <a:xfrm>
            <a:off x="5059243" y="5054116"/>
            <a:ext cx="366855" cy="339948"/>
            <a:chOff x="4759875" y="1027050"/>
            <a:chExt cx="277500" cy="249375"/>
          </a:xfrm>
        </p:grpSpPr>
        <p:sp>
          <p:nvSpPr>
            <p:cNvPr id="883" name="Google Shape;883;p60"/>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4" name="Google Shape;884;p60"/>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5" name="Google Shape;885;p60"/>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6" name="Google Shape;886;p60"/>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7" name="Google Shape;887;p60"/>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88" name="Google Shape;888;p60"/>
          <p:cNvGrpSpPr/>
          <p:nvPr/>
        </p:nvGrpSpPr>
        <p:grpSpPr>
          <a:xfrm>
            <a:off x="5600528" y="5038090"/>
            <a:ext cx="372738" cy="343186"/>
            <a:chOff x="3357900" y="1057675"/>
            <a:chExt cx="281950" cy="251750"/>
          </a:xfrm>
        </p:grpSpPr>
        <p:sp>
          <p:nvSpPr>
            <p:cNvPr id="889" name="Google Shape;889;p60"/>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0" name="Google Shape;890;p60"/>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1" name="Google Shape;891;p60"/>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2" name="Google Shape;892;p60"/>
          <p:cNvGrpSpPr/>
          <p:nvPr/>
        </p:nvGrpSpPr>
        <p:grpSpPr>
          <a:xfrm>
            <a:off x="6163700" y="5023095"/>
            <a:ext cx="191095" cy="401974"/>
            <a:chOff x="3783900" y="1046675"/>
            <a:chExt cx="144550" cy="294875"/>
          </a:xfrm>
        </p:grpSpPr>
        <p:sp>
          <p:nvSpPr>
            <p:cNvPr id="893" name="Google Shape;893;p60"/>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4" name="Google Shape;894;p60"/>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95" name="Google Shape;895;p60"/>
          <p:cNvSpPr/>
          <p:nvPr/>
        </p:nvSpPr>
        <p:spPr>
          <a:xfrm>
            <a:off x="6688739" y="5047329"/>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96" name="Google Shape;896;p60"/>
          <p:cNvGrpSpPr/>
          <p:nvPr/>
        </p:nvGrpSpPr>
        <p:grpSpPr>
          <a:xfrm>
            <a:off x="7062980" y="4780478"/>
            <a:ext cx="552596" cy="674409"/>
            <a:chOff x="238550" y="1487175"/>
            <a:chExt cx="418000" cy="494725"/>
          </a:xfrm>
        </p:grpSpPr>
        <p:sp>
          <p:nvSpPr>
            <p:cNvPr id="897" name="Google Shape;897;p60"/>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8" name="Google Shape;898;p60"/>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9" name="Google Shape;899;p60"/>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0" name="Google Shape;900;p60"/>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1" name="Google Shape;901;p60"/>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2" name="Google Shape;902;p60"/>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3" name="Google Shape;903;p60"/>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4" name="Google Shape;904;p60"/>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5" name="Google Shape;905;p60"/>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06" name="Google Shape;906;p60"/>
          <p:cNvSpPr/>
          <p:nvPr/>
        </p:nvSpPr>
        <p:spPr>
          <a:xfrm>
            <a:off x="7732374" y="5181214"/>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7" name="Google Shape;907;p60"/>
          <p:cNvSpPr/>
          <p:nvPr/>
        </p:nvSpPr>
        <p:spPr>
          <a:xfrm>
            <a:off x="8223836" y="5091980"/>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08" name="Google Shape;908;p60"/>
          <p:cNvGrpSpPr/>
          <p:nvPr/>
        </p:nvGrpSpPr>
        <p:grpSpPr>
          <a:xfrm>
            <a:off x="8815358" y="5107237"/>
            <a:ext cx="364707" cy="363804"/>
            <a:chOff x="6010925" y="3998175"/>
            <a:chExt cx="275875" cy="266875"/>
          </a:xfrm>
        </p:grpSpPr>
        <p:sp>
          <p:nvSpPr>
            <p:cNvPr id="909" name="Google Shape;909;p60"/>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0" name="Google Shape;910;p60"/>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1" name="Google Shape;911;p60"/>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2" name="Google Shape;912;p60"/>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3" name="Google Shape;913;p60"/>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14" name="Google Shape;914;p60"/>
          <p:cNvGrpSpPr/>
          <p:nvPr/>
        </p:nvGrpSpPr>
        <p:grpSpPr>
          <a:xfrm>
            <a:off x="9417554" y="5125862"/>
            <a:ext cx="352082" cy="308322"/>
            <a:chOff x="6866650" y="1038650"/>
            <a:chExt cx="266325" cy="226175"/>
          </a:xfrm>
        </p:grpSpPr>
        <p:sp>
          <p:nvSpPr>
            <p:cNvPr id="915" name="Google Shape;915;p60"/>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6" name="Google Shape;916;p60"/>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7" name="Google Shape;917;p60"/>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18" name="Google Shape;918;p60"/>
          <p:cNvGrpSpPr/>
          <p:nvPr/>
        </p:nvGrpSpPr>
        <p:grpSpPr>
          <a:xfrm>
            <a:off x="5155087" y="1762012"/>
            <a:ext cx="272497" cy="362441"/>
            <a:chOff x="2033075" y="2942475"/>
            <a:chExt cx="206125" cy="265875"/>
          </a:xfrm>
        </p:grpSpPr>
        <p:sp>
          <p:nvSpPr>
            <p:cNvPr id="919" name="Google Shape;919;p60"/>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0" name="Google Shape;920;p60"/>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1" name="Google Shape;921;p60"/>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2" name="Google Shape;922;p60"/>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3" name="Google Shape;923;p60"/>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4" name="Google Shape;924;p60"/>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25" name="Google Shape;925;p60"/>
          <p:cNvSpPr/>
          <p:nvPr/>
        </p:nvSpPr>
        <p:spPr>
          <a:xfrm>
            <a:off x="2519516" y="5702423"/>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26" name="Google Shape;926;p60"/>
          <p:cNvGrpSpPr/>
          <p:nvPr/>
        </p:nvGrpSpPr>
        <p:grpSpPr>
          <a:xfrm>
            <a:off x="3016802" y="5738414"/>
            <a:ext cx="325576" cy="362441"/>
            <a:chOff x="3081775" y="1061400"/>
            <a:chExt cx="246275" cy="265875"/>
          </a:xfrm>
        </p:grpSpPr>
        <p:sp>
          <p:nvSpPr>
            <p:cNvPr id="927" name="Google Shape;927;p60"/>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8" name="Google Shape;928;p60"/>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9" name="Google Shape;929;p60"/>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30" name="Google Shape;930;p60"/>
          <p:cNvGrpSpPr/>
          <p:nvPr/>
        </p:nvGrpSpPr>
        <p:grpSpPr>
          <a:xfrm>
            <a:off x="3556513" y="5780534"/>
            <a:ext cx="369202" cy="325941"/>
            <a:chOff x="2847150" y="1805000"/>
            <a:chExt cx="279275" cy="239100"/>
          </a:xfrm>
        </p:grpSpPr>
        <p:sp>
          <p:nvSpPr>
            <p:cNvPr id="931" name="Google Shape;931;p60"/>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2" name="Google Shape;932;p60"/>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3" name="Google Shape;933;p60"/>
          <p:cNvSpPr/>
          <p:nvPr/>
        </p:nvSpPr>
        <p:spPr>
          <a:xfrm>
            <a:off x="4138834" y="5830310"/>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34" name="Google Shape;934;p60"/>
          <p:cNvGrpSpPr/>
          <p:nvPr/>
        </p:nvGrpSpPr>
        <p:grpSpPr>
          <a:xfrm>
            <a:off x="4742307" y="5724791"/>
            <a:ext cx="352082" cy="363054"/>
            <a:chOff x="6435300" y="1095300"/>
            <a:chExt cx="266325" cy="266325"/>
          </a:xfrm>
        </p:grpSpPr>
        <p:sp>
          <p:nvSpPr>
            <p:cNvPr id="935" name="Google Shape;935;p60"/>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6" name="Google Shape;936;p60"/>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7" name="Google Shape;937;p60"/>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8" name="Google Shape;938;p60"/>
          <p:cNvSpPr/>
          <p:nvPr/>
        </p:nvSpPr>
        <p:spPr>
          <a:xfrm>
            <a:off x="5306157" y="5738979"/>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9" name="Google Shape;939;p60"/>
          <p:cNvSpPr/>
          <p:nvPr/>
        </p:nvSpPr>
        <p:spPr>
          <a:xfrm>
            <a:off x="5766907" y="5710672"/>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40" name="Google Shape;940;p60"/>
          <p:cNvGrpSpPr/>
          <p:nvPr/>
        </p:nvGrpSpPr>
        <p:grpSpPr>
          <a:xfrm>
            <a:off x="6295376" y="5719855"/>
            <a:ext cx="301350" cy="363054"/>
            <a:chOff x="4506525" y="1060950"/>
            <a:chExt cx="227950" cy="266325"/>
          </a:xfrm>
        </p:grpSpPr>
        <p:sp>
          <p:nvSpPr>
            <p:cNvPr id="941" name="Google Shape;941;p60"/>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2" name="Google Shape;942;p60"/>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3" name="Google Shape;943;p60"/>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4" name="Google Shape;944;p60"/>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5" name="Google Shape;945;p60"/>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6" name="Google Shape;946;p60"/>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7" name="Google Shape;947;p60"/>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48" name="Google Shape;948;p60"/>
          <p:cNvSpPr/>
          <p:nvPr/>
        </p:nvSpPr>
        <p:spPr>
          <a:xfrm>
            <a:off x="6754423" y="5843143"/>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9" name="Google Shape;949;p60"/>
          <p:cNvSpPr/>
          <p:nvPr/>
        </p:nvSpPr>
        <p:spPr>
          <a:xfrm>
            <a:off x="7751141" y="5797503"/>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50" name="Google Shape;950;p60"/>
          <p:cNvGrpSpPr/>
          <p:nvPr/>
        </p:nvGrpSpPr>
        <p:grpSpPr>
          <a:xfrm>
            <a:off x="7301010" y="5797711"/>
            <a:ext cx="251246" cy="356340"/>
            <a:chOff x="867500" y="3647700"/>
            <a:chExt cx="190050" cy="261400"/>
          </a:xfrm>
        </p:grpSpPr>
        <p:sp>
          <p:nvSpPr>
            <p:cNvPr id="951" name="Google Shape;951;p60"/>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2" name="Google Shape;952;p60"/>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3" name="Google Shape;953;p60"/>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4" name="Google Shape;954;p60"/>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5" name="Google Shape;955;p60"/>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6" name="Google Shape;956;p60"/>
          <p:cNvSpPr/>
          <p:nvPr/>
        </p:nvSpPr>
        <p:spPr>
          <a:xfrm>
            <a:off x="8257587" y="5764356"/>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7" name="Google Shape;957;p60"/>
          <p:cNvSpPr/>
          <p:nvPr/>
        </p:nvSpPr>
        <p:spPr>
          <a:xfrm>
            <a:off x="8859393" y="5763094"/>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58" name="Google Shape;958;p60"/>
          <p:cNvGrpSpPr/>
          <p:nvPr/>
        </p:nvGrpSpPr>
        <p:grpSpPr>
          <a:xfrm>
            <a:off x="9443288" y="5752884"/>
            <a:ext cx="299598" cy="398327"/>
            <a:chOff x="3707175" y="1322350"/>
            <a:chExt cx="226625" cy="292200"/>
          </a:xfrm>
        </p:grpSpPr>
        <p:sp>
          <p:nvSpPr>
            <p:cNvPr id="959" name="Google Shape;959;p60"/>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0" name="Google Shape;960;p60"/>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4" name="Shape 96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p:nvPr/>
        </p:nvSpPr>
        <p:spPr>
          <a:xfrm>
            <a:off x="7092525" y="1653025"/>
            <a:ext cx="4522500" cy="355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pic>
        <p:nvPicPr>
          <p:cNvPr id="201" name="Google Shape;201;p21"/>
          <p:cNvPicPr preferRelativeResize="0"/>
          <p:nvPr/>
        </p:nvPicPr>
        <p:blipFill rotWithShape="1">
          <a:blip r:embed="rId3">
            <a:alphaModFix/>
          </a:blip>
          <a:srcRect b="0" l="0" r="9041" t="0"/>
          <a:stretch/>
        </p:blipFill>
        <p:spPr>
          <a:xfrm>
            <a:off x="7257837" y="1782926"/>
            <a:ext cx="4191877" cy="3292189"/>
          </a:xfrm>
          <a:prstGeom prst="rect">
            <a:avLst/>
          </a:prstGeom>
          <a:noFill/>
          <a:ln>
            <a:noFill/>
          </a:ln>
        </p:spPr>
      </p:pic>
      <p:sp>
        <p:nvSpPr>
          <p:cNvPr id="202" name="Google Shape;202;p21"/>
          <p:cNvSpPr/>
          <p:nvPr/>
        </p:nvSpPr>
        <p:spPr>
          <a:xfrm>
            <a:off x="3224500" y="1833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03" name="Google Shape;203;p21"/>
          <p:cNvSpPr txBox="1"/>
          <p:nvPr>
            <p:ph type="title"/>
          </p:nvPr>
        </p:nvSpPr>
        <p:spPr>
          <a:xfrm>
            <a:off x="1252725" y="1833738"/>
            <a:ext cx="5322600" cy="1324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Persona</a:t>
            </a:r>
            <a:endParaRPr/>
          </a:p>
        </p:txBody>
      </p:sp>
      <p:sp>
        <p:nvSpPr>
          <p:cNvPr id="204" name="Google Shape;204;p21"/>
          <p:cNvSpPr txBox="1"/>
          <p:nvPr>
            <p:ph idx="1" type="body"/>
          </p:nvPr>
        </p:nvSpPr>
        <p:spPr>
          <a:xfrm>
            <a:off x="1252700" y="3238038"/>
            <a:ext cx="5322600" cy="223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0" lang="en">
                <a:latin typeface="Calistoga"/>
                <a:ea typeface="Calistoga"/>
                <a:cs typeface="Calistoga"/>
                <a:sym typeface="Calistoga"/>
              </a:rPr>
              <a:t>Luana e seu dog Max</a:t>
            </a:r>
            <a:endParaRPr b="0">
              <a:latin typeface="Calistoga"/>
              <a:ea typeface="Calistoga"/>
              <a:cs typeface="Calistoga"/>
              <a:sym typeface="Calistoga"/>
            </a:endParaRPr>
          </a:p>
          <a:p>
            <a:pPr indent="0" lvl="0" marL="0" rtl="0" algn="l">
              <a:spcBef>
                <a:spcPts val="0"/>
              </a:spcBef>
              <a:spcAft>
                <a:spcPts val="0"/>
              </a:spcAft>
              <a:buNone/>
            </a:pPr>
            <a:r>
              <a:t/>
            </a:r>
            <a:endParaRPr/>
          </a:p>
          <a:p>
            <a:pPr indent="0" lvl="0" marL="0" rtl="0" algn="l">
              <a:spcBef>
                <a:spcPts val="0"/>
              </a:spcBef>
              <a:spcAft>
                <a:spcPts val="0"/>
              </a:spcAft>
              <a:buNone/>
            </a:pPr>
            <a:r>
              <a:rPr lang="en"/>
              <a:t>Luana trabalha no formato híbrido e, por isso, precisa de ajuda para passear com seu cachorro nos dias em que está no escritório.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p:nvPr/>
        </p:nvSpPr>
        <p:spPr>
          <a:xfrm>
            <a:off x="139671" y="80324"/>
            <a:ext cx="1695300" cy="16953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10" name="Google Shape;210;p22"/>
          <p:cNvSpPr txBox="1"/>
          <p:nvPr>
            <p:ph type="title"/>
          </p:nvPr>
        </p:nvSpPr>
        <p:spPr>
          <a:xfrm>
            <a:off x="415650" y="421101"/>
            <a:ext cx="11360700" cy="991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Mapa de</a:t>
            </a:r>
            <a:endParaRPr/>
          </a:p>
          <a:p>
            <a:pPr indent="0" lvl="0" marL="0" rtl="0" algn="l">
              <a:spcBef>
                <a:spcPts val="0"/>
              </a:spcBef>
              <a:spcAft>
                <a:spcPts val="0"/>
              </a:spcAft>
              <a:buNone/>
            </a:pPr>
            <a:r>
              <a:rPr lang="en"/>
              <a:t>Stakeholders</a:t>
            </a:r>
            <a:endParaRPr/>
          </a:p>
        </p:txBody>
      </p:sp>
      <p:grpSp>
        <p:nvGrpSpPr>
          <p:cNvPr id="211" name="Google Shape;211;p22"/>
          <p:cNvGrpSpPr/>
          <p:nvPr/>
        </p:nvGrpSpPr>
        <p:grpSpPr>
          <a:xfrm>
            <a:off x="5924250" y="502950"/>
            <a:ext cx="5852100" cy="5852100"/>
            <a:chOff x="5924250" y="502950"/>
            <a:chExt cx="5852100" cy="5852100"/>
          </a:xfrm>
        </p:grpSpPr>
        <p:sp>
          <p:nvSpPr>
            <p:cNvPr id="212" name="Google Shape;212;p22"/>
            <p:cNvSpPr/>
            <p:nvPr/>
          </p:nvSpPr>
          <p:spPr>
            <a:xfrm>
              <a:off x="5924250" y="502950"/>
              <a:ext cx="5852100" cy="5852100"/>
            </a:xfrm>
            <a:prstGeom prst="ellipse">
              <a:avLst/>
            </a:prstGeom>
            <a:noFill/>
            <a:ln cap="flat" cmpd="sng" w="3810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213" name="Google Shape;213;p22"/>
            <p:cNvSpPr/>
            <p:nvPr/>
          </p:nvSpPr>
          <p:spPr>
            <a:xfrm>
              <a:off x="6682950" y="1261650"/>
              <a:ext cx="4334700" cy="4334700"/>
            </a:xfrm>
            <a:prstGeom prst="ellipse">
              <a:avLst/>
            </a:prstGeom>
            <a:noFill/>
            <a:ln cap="flat" cmpd="sng" w="3810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214" name="Google Shape;214;p22"/>
            <p:cNvSpPr/>
            <p:nvPr/>
          </p:nvSpPr>
          <p:spPr>
            <a:xfrm>
              <a:off x="7546200" y="2125050"/>
              <a:ext cx="2608200" cy="2607900"/>
            </a:xfrm>
            <a:prstGeom prst="ellipse">
              <a:avLst/>
            </a:prstGeom>
            <a:noFill/>
            <a:ln cap="flat" cmpd="sng" w="3810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215" name="Google Shape;215;p22"/>
            <p:cNvSpPr/>
            <p:nvPr/>
          </p:nvSpPr>
          <p:spPr>
            <a:xfrm>
              <a:off x="8354400" y="2933100"/>
              <a:ext cx="991800" cy="991800"/>
            </a:xfrm>
            <a:prstGeom prst="ellipse">
              <a:avLst/>
            </a:prstGeom>
            <a:noFill/>
            <a:ln cap="flat" cmpd="sng" w="3810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grpSp>
      <p:sp>
        <p:nvSpPr>
          <p:cNvPr id="216" name="Google Shape;216;p22"/>
          <p:cNvSpPr txBox="1"/>
          <p:nvPr/>
        </p:nvSpPr>
        <p:spPr>
          <a:xfrm>
            <a:off x="1132975" y="2693175"/>
            <a:ext cx="4179600" cy="25866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sz="1900">
                <a:solidFill>
                  <a:schemeClr val="dk2"/>
                </a:solidFill>
                <a:latin typeface="Antic Slab"/>
                <a:ea typeface="Antic Slab"/>
                <a:cs typeface="Antic Slab"/>
                <a:sym typeface="Antic Slab"/>
              </a:rPr>
              <a:t>Empresas de Pet Care</a:t>
            </a:r>
            <a:endParaRPr sz="1900">
              <a:solidFill>
                <a:schemeClr val="dk2"/>
              </a:solidFill>
              <a:latin typeface="Antic Slab"/>
              <a:ea typeface="Antic Slab"/>
              <a:cs typeface="Antic Slab"/>
              <a:sym typeface="Antic Slab"/>
            </a:endParaRPr>
          </a:p>
          <a:p>
            <a:pPr indent="0" lvl="0" marL="0" rtl="0" algn="l">
              <a:spcBef>
                <a:spcPts val="1000"/>
              </a:spcBef>
              <a:spcAft>
                <a:spcPts val="0"/>
              </a:spcAft>
              <a:buNone/>
            </a:pPr>
            <a:r>
              <a:t/>
            </a:r>
            <a:endParaRPr sz="1900">
              <a:solidFill>
                <a:schemeClr val="dk2"/>
              </a:solidFill>
              <a:latin typeface="Antic Slab"/>
              <a:ea typeface="Antic Slab"/>
              <a:cs typeface="Antic Slab"/>
              <a:sym typeface="Antic Slab"/>
            </a:endParaRPr>
          </a:p>
          <a:p>
            <a:pPr indent="0" lvl="0" marL="0" rtl="0" algn="l">
              <a:spcBef>
                <a:spcPts val="1000"/>
              </a:spcBef>
              <a:spcAft>
                <a:spcPts val="0"/>
              </a:spcAft>
              <a:buNone/>
            </a:pPr>
            <a:r>
              <a:rPr lang="en" sz="1900">
                <a:solidFill>
                  <a:schemeClr val="dk2"/>
                </a:solidFill>
                <a:latin typeface="Antic Slab"/>
                <a:ea typeface="Antic Slab"/>
                <a:cs typeface="Antic Slab"/>
                <a:sym typeface="Antic Slab"/>
              </a:rPr>
              <a:t>Pessoas individuais que oferecem serviços de Pet Care</a:t>
            </a:r>
            <a:endParaRPr sz="1900">
              <a:solidFill>
                <a:schemeClr val="dk2"/>
              </a:solidFill>
              <a:latin typeface="Antic Slab"/>
              <a:ea typeface="Antic Slab"/>
              <a:cs typeface="Antic Slab"/>
              <a:sym typeface="Antic Slab"/>
            </a:endParaRPr>
          </a:p>
          <a:p>
            <a:pPr indent="0" lvl="0" marL="0" rtl="0" algn="l">
              <a:spcBef>
                <a:spcPts val="1000"/>
              </a:spcBef>
              <a:spcAft>
                <a:spcPts val="0"/>
              </a:spcAft>
              <a:buNone/>
            </a:pPr>
            <a:r>
              <a:t/>
            </a:r>
            <a:endParaRPr sz="1900">
              <a:solidFill>
                <a:schemeClr val="dk2"/>
              </a:solidFill>
              <a:latin typeface="Antic Slab"/>
              <a:ea typeface="Antic Slab"/>
              <a:cs typeface="Antic Slab"/>
              <a:sym typeface="Antic Slab"/>
            </a:endParaRPr>
          </a:p>
          <a:p>
            <a:pPr indent="0" lvl="0" marL="0" rtl="0" algn="l">
              <a:spcBef>
                <a:spcPts val="1000"/>
              </a:spcBef>
              <a:spcAft>
                <a:spcPts val="0"/>
              </a:spcAft>
              <a:buNone/>
            </a:pPr>
            <a:r>
              <a:rPr lang="en" sz="1900">
                <a:solidFill>
                  <a:schemeClr val="dk2"/>
                </a:solidFill>
                <a:latin typeface="Antic Slab"/>
                <a:ea typeface="Antic Slab"/>
                <a:cs typeface="Antic Slab"/>
                <a:sym typeface="Antic Slab"/>
              </a:rPr>
              <a:t>Donos de Pets (Tutores)</a:t>
            </a:r>
            <a:endParaRPr sz="1900">
              <a:solidFill>
                <a:schemeClr val="dk2"/>
              </a:solidFill>
              <a:latin typeface="Antic Slab"/>
              <a:ea typeface="Antic Slab"/>
              <a:cs typeface="Antic Slab"/>
              <a:sym typeface="Antic Slab"/>
            </a:endParaRPr>
          </a:p>
          <a:p>
            <a:pPr indent="0" lvl="0" marL="0" rtl="0" algn="l">
              <a:spcBef>
                <a:spcPts val="1000"/>
              </a:spcBef>
              <a:spcAft>
                <a:spcPts val="1000"/>
              </a:spcAft>
              <a:buNone/>
            </a:pPr>
            <a:r>
              <a:t/>
            </a:r>
            <a:endParaRPr sz="1900">
              <a:solidFill>
                <a:schemeClr val="dk2"/>
              </a:solidFill>
              <a:latin typeface="Antic Slab"/>
              <a:ea typeface="Antic Slab"/>
              <a:cs typeface="Antic Slab"/>
              <a:sym typeface="Antic Slab"/>
            </a:endParaRPr>
          </a:p>
        </p:txBody>
      </p:sp>
      <p:grpSp>
        <p:nvGrpSpPr>
          <p:cNvPr id="217" name="Google Shape;217;p22"/>
          <p:cNvGrpSpPr/>
          <p:nvPr/>
        </p:nvGrpSpPr>
        <p:grpSpPr>
          <a:xfrm>
            <a:off x="438900" y="4592425"/>
            <a:ext cx="585300" cy="585300"/>
            <a:chOff x="545525" y="5581875"/>
            <a:chExt cx="585300" cy="585300"/>
          </a:xfrm>
        </p:grpSpPr>
        <p:sp>
          <p:nvSpPr>
            <p:cNvPr id="218" name="Google Shape;218;p22"/>
            <p:cNvSpPr/>
            <p:nvPr/>
          </p:nvSpPr>
          <p:spPr>
            <a:xfrm>
              <a:off x="545525" y="5581875"/>
              <a:ext cx="585300" cy="585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pic>
          <p:nvPicPr>
            <p:cNvPr id="219" name="Google Shape;219;p22"/>
            <p:cNvPicPr preferRelativeResize="0"/>
            <p:nvPr/>
          </p:nvPicPr>
          <p:blipFill>
            <a:blip r:embed="rId3">
              <a:alphaModFix/>
            </a:blip>
            <a:stretch>
              <a:fillRect/>
            </a:stretch>
          </p:blipFill>
          <p:spPr>
            <a:xfrm>
              <a:off x="768250" y="5691650"/>
              <a:ext cx="139849" cy="365760"/>
            </a:xfrm>
            <a:prstGeom prst="rect">
              <a:avLst/>
            </a:prstGeom>
            <a:noFill/>
            <a:ln>
              <a:noFill/>
            </a:ln>
          </p:spPr>
        </p:pic>
      </p:grpSp>
      <p:grpSp>
        <p:nvGrpSpPr>
          <p:cNvPr id="220" name="Google Shape;220;p22"/>
          <p:cNvGrpSpPr/>
          <p:nvPr/>
        </p:nvGrpSpPr>
        <p:grpSpPr>
          <a:xfrm>
            <a:off x="438900" y="3612569"/>
            <a:ext cx="585300" cy="585300"/>
            <a:chOff x="438900" y="4548663"/>
            <a:chExt cx="585300" cy="585300"/>
          </a:xfrm>
        </p:grpSpPr>
        <p:sp>
          <p:nvSpPr>
            <p:cNvPr id="221" name="Google Shape;221;p22"/>
            <p:cNvSpPr/>
            <p:nvPr/>
          </p:nvSpPr>
          <p:spPr>
            <a:xfrm>
              <a:off x="438900" y="4548663"/>
              <a:ext cx="585300" cy="585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pic>
          <p:nvPicPr>
            <p:cNvPr id="222" name="Google Shape;222;p22"/>
            <p:cNvPicPr preferRelativeResize="0"/>
            <p:nvPr/>
          </p:nvPicPr>
          <p:blipFill>
            <a:blip r:embed="rId4">
              <a:alphaModFix/>
            </a:blip>
            <a:stretch>
              <a:fillRect/>
            </a:stretch>
          </p:blipFill>
          <p:spPr>
            <a:xfrm>
              <a:off x="595225" y="4658450"/>
              <a:ext cx="272657" cy="365760"/>
            </a:xfrm>
            <a:prstGeom prst="rect">
              <a:avLst/>
            </a:prstGeom>
            <a:noFill/>
            <a:ln>
              <a:noFill/>
            </a:ln>
          </p:spPr>
        </p:pic>
      </p:grpSp>
      <p:grpSp>
        <p:nvGrpSpPr>
          <p:cNvPr id="223" name="Google Shape;223;p22"/>
          <p:cNvGrpSpPr/>
          <p:nvPr/>
        </p:nvGrpSpPr>
        <p:grpSpPr>
          <a:xfrm>
            <a:off x="438900" y="2653500"/>
            <a:ext cx="585300" cy="585300"/>
            <a:chOff x="438900" y="3339463"/>
            <a:chExt cx="585300" cy="585300"/>
          </a:xfrm>
        </p:grpSpPr>
        <p:sp>
          <p:nvSpPr>
            <p:cNvPr id="224" name="Google Shape;224;p22"/>
            <p:cNvSpPr/>
            <p:nvPr/>
          </p:nvSpPr>
          <p:spPr>
            <a:xfrm>
              <a:off x="438900" y="3339463"/>
              <a:ext cx="585300" cy="585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pic>
          <p:nvPicPr>
            <p:cNvPr id="225" name="Google Shape;225;p22"/>
            <p:cNvPicPr preferRelativeResize="0"/>
            <p:nvPr/>
          </p:nvPicPr>
          <p:blipFill>
            <a:blip r:embed="rId5">
              <a:alphaModFix/>
            </a:blip>
            <a:stretch>
              <a:fillRect/>
            </a:stretch>
          </p:blipFill>
          <p:spPr>
            <a:xfrm>
              <a:off x="548675" y="3485825"/>
              <a:ext cx="365760" cy="292608"/>
            </a:xfrm>
            <a:prstGeom prst="rect">
              <a:avLst/>
            </a:prstGeom>
            <a:noFill/>
            <a:ln>
              <a:noFill/>
            </a:ln>
          </p:spPr>
        </p:pic>
      </p:grpSp>
      <p:grpSp>
        <p:nvGrpSpPr>
          <p:cNvPr id="226" name="Google Shape;226;p22"/>
          <p:cNvGrpSpPr/>
          <p:nvPr/>
        </p:nvGrpSpPr>
        <p:grpSpPr>
          <a:xfrm>
            <a:off x="8557650" y="2667337"/>
            <a:ext cx="585300" cy="585300"/>
            <a:chOff x="545525" y="5581875"/>
            <a:chExt cx="585300" cy="585300"/>
          </a:xfrm>
        </p:grpSpPr>
        <p:sp>
          <p:nvSpPr>
            <p:cNvPr id="227" name="Google Shape;227;p22"/>
            <p:cNvSpPr/>
            <p:nvPr/>
          </p:nvSpPr>
          <p:spPr>
            <a:xfrm>
              <a:off x="545525" y="5581875"/>
              <a:ext cx="585300" cy="585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pic>
          <p:nvPicPr>
            <p:cNvPr id="228" name="Google Shape;228;p22"/>
            <p:cNvPicPr preferRelativeResize="0"/>
            <p:nvPr/>
          </p:nvPicPr>
          <p:blipFill>
            <a:blip r:embed="rId3">
              <a:alphaModFix/>
            </a:blip>
            <a:stretch>
              <a:fillRect/>
            </a:stretch>
          </p:blipFill>
          <p:spPr>
            <a:xfrm>
              <a:off x="768250" y="5691650"/>
              <a:ext cx="139849" cy="365760"/>
            </a:xfrm>
            <a:prstGeom prst="rect">
              <a:avLst/>
            </a:prstGeom>
            <a:noFill/>
            <a:ln>
              <a:noFill/>
            </a:ln>
          </p:spPr>
        </p:pic>
      </p:grpSp>
      <p:grpSp>
        <p:nvGrpSpPr>
          <p:cNvPr id="229" name="Google Shape;229;p22"/>
          <p:cNvGrpSpPr/>
          <p:nvPr/>
        </p:nvGrpSpPr>
        <p:grpSpPr>
          <a:xfrm>
            <a:off x="7530843" y="3887956"/>
            <a:ext cx="585300" cy="585300"/>
            <a:chOff x="438900" y="4548663"/>
            <a:chExt cx="585300" cy="585300"/>
          </a:xfrm>
        </p:grpSpPr>
        <p:sp>
          <p:nvSpPr>
            <p:cNvPr id="230" name="Google Shape;230;p22"/>
            <p:cNvSpPr/>
            <p:nvPr/>
          </p:nvSpPr>
          <p:spPr>
            <a:xfrm>
              <a:off x="438900" y="4548663"/>
              <a:ext cx="585300" cy="585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pic>
          <p:nvPicPr>
            <p:cNvPr id="231" name="Google Shape;231;p22"/>
            <p:cNvPicPr preferRelativeResize="0"/>
            <p:nvPr/>
          </p:nvPicPr>
          <p:blipFill>
            <a:blip r:embed="rId4">
              <a:alphaModFix/>
            </a:blip>
            <a:stretch>
              <a:fillRect/>
            </a:stretch>
          </p:blipFill>
          <p:spPr>
            <a:xfrm>
              <a:off x="595225" y="4658450"/>
              <a:ext cx="272657" cy="365760"/>
            </a:xfrm>
            <a:prstGeom prst="rect">
              <a:avLst/>
            </a:prstGeom>
            <a:noFill/>
            <a:ln>
              <a:noFill/>
            </a:ln>
          </p:spPr>
        </p:pic>
      </p:grpSp>
      <p:grpSp>
        <p:nvGrpSpPr>
          <p:cNvPr id="232" name="Google Shape;232;p22"/>
          <p:cNvGrpSpPr/>
          <p:nvPr/>
        </p:nvGrpSpPr>
        <p:grpSpPr>
          <a:xfrm>
            <a:off x="9622450" y="3887956"/>
            <a:ext cx="585300" cy="585300"/>
            <a:chOff x="438900" y="3339463"/>
            <a:chExt cx="585300" cy="585300"/>
          </a:xfrm>
        </p:grpSpPr>
        <p:sp>
          <p:nvSpPr>
            <p:cNvPr id="233" name="Google Shape;233;p22"/>
            <p:cNvSpPr/>
            <p:nvPr/>
          </p:nvSpPr>
          <p:spPr>
            <a:xfrm>
              <a:off x="438900" y="3339463"/>
              <a:ext cx="585300" cy="585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pic>
          <p:nvPicPr>
            <p:cNvPr id="234" name="Google Shape;234;p22"/>
            <p:cNvPicPr preferRelativeResize="0"/>
            <p:nvPr/>
          </p:nvPicPr>
          <p:blipFill>
            <a:blip r:embed="rId5">
              <a:alphaModFix/>
            </a:blip>
            <a:stretch>
              <a:fillRect/>
            </a:stretch>
          </p:blipFill>
          <p:spPr>
            <a:xfrm>
              <a:off x="548675" y="3485825"/>
              <a:ext cx="365760" cy="292608"/>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3"/>
          <p:cNvSpPr/>
          <p:nvPr/>
        </p:nvSpPr>
        <p:spPr>
          <a:xfrm>
            <a:off x="2112350" y="3257625"/>
            <a:ext cx="1395900" cy="1395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40" name="Google Shape;240;p23"/>
          <p:cNvSpPr txBox="1"/>
          <p:nvPr>
            <p:ph type="title"/>
          </p:nvPr>
        </p:nvSpPr>
        <p:spPr>
          <a:xfrm>
            <a:off x="589400" y="3373900"/>
            <a:ext cx="11104200" cy="1275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Requisitos do Projeto</a:t>
            </a:r>
            <a:endParaRPr/>
          </a:p>
        </p:txBody>
      </p:sp>
      <p:sp>
        <p:nvSpPr>
          <p:cNvPr id="241" name="Google Shape;241;p23"/>
          <p:cNvSpPr txBox="1"/>
          <p:nvPr>
            <p:ph idx="1" type="body"/>
          </p:nvPr>
        </p:nvSpPr>
        <p:spPr>
          <a:xfrm>
            <a:off x="589400" y="4649500"/>
            <a:ext cx="111042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Requisitos Funcionais e Não-Funcionais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4"/>
          <p:cNvSpPr/>
          <p:nvPr/>
        </p:nvSpPr>
        <p:spPr>
          <a:xfrm>
            <a:off x="3301100" y="945250"/>
            <a:ext cx="987900" cy="987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47" name="Google Shape;247;p24"/>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Requisitos Funcionais</a:t>
            </a:r>
            <a:endParaRPr/>
          </a:p>
        </p:txBody>
      </p:sp>
      <p:graphicFrame>
        <p:nvGraphicFramePr>
          <p:cNvPr id="248" name="Google Shape;248;p24"/>
          <p:cNvGraphicFramePr/>
          <p:nvPr/>
        </p:nvGraphicFramePr>
        <p:xfrm>
          <a:off x="958025" y="2386575"/>
          <a:ext cx="3000000" cy="3000000"/>
        </p:xfrm>
        <a:graphic>
          <a:graphicData uri="http://schemas.openxmlformats.org/drawingml/2006/table">
            <a:tbl>
              <a:tblPr>
                <a:noFill/>
                <a:tableStyleId>{13DA1F1A-D371-4BF4-AC43-4E87F1E8DDAF}</a:tableStyleId>
              </a:tblPr>
              <a:tblGrid>
                <a:gridCol w="806375"/>
                <a:gridCol w="2057075"/>
                <a:gridCol w="5898100"/>
                <a:gridCol w="1514375"/>
              </a:tblGrid>
              <a:tr h="381000">
                <a:tc>
                  <a:txBody>
                    <a:bodyPr/>
                    <a:lstStyle/>
                    <a:p>
                      <a:pPr indent="0" lvl="0" marL="0" rtl="0" algn="ctr">
                        <a:spcBef>
                          <a:spcPts val="0"/>
                        </a:spcBef>
                        <a:spcAft>
                          <a:spcPts val="0"/>
                        </a:spcAft>
                        <a:buNone/>
                      </a:pPr>
                      <a:r>
                        <a:rPr b="1" lang="en"/>
                        <a:t>#</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t>Nome</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t>Descrição</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t>Prioridade</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
                        <a:t>RF-01</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Gerenciar tutor</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Tarefas de criar, atualizar e deletar tutor</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t>Alta</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3450">
                <a:tc>
                  <a:txBody>
                    <a:bodyPr/>
                    <a:lstStyle/>
                    <a:p>
                      <a:pPr indent="0" lvl="0" marL="0" rtl="0" algn="ctr">
                        <a:spcBef>
                          <a:spcPts val="0"/>
                        </a:spcBef>
                        <a:spcAft>
                          <a:spcPts val="0"/>
                        </a:spcAft>
                        <a:buNone/>
                      </a:pPr>
                      <a:r>
                        <a:rPr lang="en">
                          <a:solidFill>
                            <a:schemeClr val="dk1"/>
                          </a:solidFill>
                        </a:rPr>
                        <a:t>RF-02</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Gerenciar estabelecimento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Tarefas de criar, atualizar e deletar o estabelecimento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t>Alta</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57100">
                <a:tc>
                  <a:txBody>
                    <a:bodyPr/>
                    <a:lstStyle/>
                    <a:p>
                      <a:pPr indent="0" lvl="0" marL="0" rtl="0" algn="ctr">
                        <a:spcBef>
                          <a:spcPts val="0"/>
                        </a:spcBef>
                        <a:spcAft>
                          <a:spcPts val="0"/>
                        </a:spcAft>
                        <a:buNone/>
                      </a:pPr>
                      <a:r>
                        <a:rPr lang="en">
                          <a:solidFill>
                            <a:schemeClr val="dk1"/>
                          </a:solidFill>
                        </a:rPr>
                        <a:t>RF-03</a:t>
                      </a:r>
                      <a:endParaRPr>
                        <a:solidFill>
                          <a:schemeClr val="dk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Gerenciar</a:t>
                      </a:r>
                      <a:r>
                        <a:rPr lang="en"/>
                        <a:t> serviço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Tarefas de criar, atualizar e deletar o serviço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t>Alta</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43075">
                <a:tc>
                  <a:txBody>
                    <a:bodyPr/>
                    <a:lstStyle/>
                    <a:p>
                      <a:pPr indent="0" lvl="0" marL="0" rtl="0" algn="ctr">
                        <a:spcBef>
                          <a:spcPts val="0"/>
                        </a:spcBef>
                        <a:spcAft>
                          <a:spcPts val="0"/>
                        </a:spcAft>
                        <a:buClr>
                          <a:schemeClr val="dk1"/>
                        </a:buClr>
                        <a:buSzPts val="1100"/>
                        <a:buFont typeface="Arial"/>
                        <a:buNone/>
                      </a:pPr>
                      <a:r>
                        <a:rPr lang="en">
                          <a:solidFill>
                            <a:schemeClr val="dk1"/>
                          </a:solidFill>
                        </a:rPr>
                        <a:t>RF-04</a:t>
                      </a:r>
                      <a:endParaRPr>
                        <a:solidFill>
                          <a:schemeClr val="dk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Troca de </a:t>
                      </a:r>
                      <a:r>
                        <a:rPr lang="en"/>
                        <a:t>mensagens</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Troca de mensagens entre usuários</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t>Alta</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3450">
                <a:tc>
                  <a:txBody>
                    <a:bodyPr/>
                    <a:lstStyle/>
                    <a:p>
                      <a:pPr indent="0" lvl="0" marL="0" rtl="0" algn="ctr">
                        <a:spcBef>
                          <a:spcPts val="0"/>
                        </a:spcBef>
                        <a:spcAft>
                          <a:spcPts val="0"/>
                        </a:spcAft>
                        <a:buClr>
                          <a:schemeClr val="dk1"/>
                        </a:buClr>
                        <a:buSzPts val="1100"/>
                        <a:buFont typeface="Arial"/>
                        <a:buNone/>
                      </a:pPr>
                      <a:r>
                        <a:rPr lang="en">
                          <a:solidFill>
                            <a:schemeClr val="dk1"/>
                          </a:solidFill>
                        </a:rPr>
                        <a:t>RF-05</a:t>
                      </a:r>
                      <a:endParaRPr>
                        <a:solidFill>
                          <a:schemeClr val="dk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Avaliação de serviços </a:t>
                      </a:r>
                      <a:r>
                        <a:rPr lang="en"/>
                        <a:t>prestados</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O usuário pode avaliar um serviço previamente solicitado</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t>Média</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15050">
                <a:tc>
                  <a:txBody>
                    <a:bodyPr/>
                    <a:lstStyle/>
                    <a:p>
                      <a:pPr indent="0" lvl="0" marL="0" rtl="0" algn="ctr">
                        <a:spcBef>
                          <a:spcPts val="0"/>
                        </a:spcBef>
                        <a:spcAft>
                          <a:spcPts val="0"/>
                        </a:spcAft>
                        <a:buNone/>
                      </a:pPr>
                      <a:r>
                        <a:rPr b="1" lang="en">
                          <a:solidFill>
                            <a:schemeClr val="dk1"/>
                          </a:solidFill>
                        </a:rPr>
                        <a:t>…</a:t>
                      </a:r>
                      <a:endParaRPr b="1">
                        <a:solidFill>
                          <a:schemeClr val="dk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t>…</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t>…</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t>…</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5"/>
          <p:cNvSpPr/>
          <p:nvPr/>
        </p:nvSpPr>
        <p:spPr>
          <a:xfrm>
            <a:off x="3301100" y="945250"/>
            <a:ext cx="987900" cy="987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54" name="Google Shape;254;p25"/>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Requisitos Funcionais</a:t>
            </a:r>
            <a:endParaRPr/>
          </a:p>
        </p:txBody>
      </p:sp>
      <p:graphicFrame>
        <p:nvGraphicFramePr>
          <p:cNvPr id="255" name="Google Shape;255;p25"/>
          <p:cNvGraphicFramePr/>
          <p:nvPr/>
        </p:nvGraphicFramePr>
        <p:xfrm>
          <a:off x="958025" y="2386575"/>
          <a:ext cx="3000000" cy="3000000"/>
        </p:xfrm>
        <a:graphic>
          <a:graphicData uri="http://schemas.openxmlformats.org/drawingml/2006/table">
            <a:tbl>
              <a:tblPr>
                <a:noFill/>
                <a:tableStyleId>{13DA1F1A-D371-4BF4-AC43-4E87F1E8DDAF}</a:tableStyleId>
              </a:tblPr>
              <a:tblGrid>
                <a:gridCol w="806375"/>
                <a:gridCol w="2057075"/>
                <a:gridCol w="5898100"/>
                <a:gridCol w="1514375"/>
              </a:tblGrid>
              <a:tr h="381000">
                <a:tc>
                  <a:txBody>
                    <a:bodyPr/>
                    <a:lstStyle/>
                    <a:p>
                      <a:pPr indent="0" lvl="0" marL="0" rtl="0" algn="ctr">
                        <a:spcBef>
                          <a:spcPts val="0"/>
                        </a:spcBef>
                        <a:spcAft>
                          <a:spcPts val="0"/>
                        </a:spcAft>
                        <a:buNone/>
                      </a:pPr>
                      <a:r>
                        <a:rPr b="1" lang="en"/>
                        <a:t>#</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t>Nome</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t>Descrição</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t>Prioridade</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b="1" lang="en"/>
                        <a:t>…</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t>…</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t>…</a:t>
                      </a:r>
                      <a:endParaRPr b="1"/>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t>…</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RF-06</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Avaliação os pets e tutores</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O estabelecimento pode avaliar um usuário e o seu pet</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t>Média</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3450">
                <a:tc>
                  <a:txBody>
                    <a:bodyPr/>
                    <a:lstStyle/>
                    <a:p>
                      <a:pPr indent="0" lvl="0" marL="0" rtl="0" algn="ctr">
                        <a:spcBef>
                          <a:spcPts val="0"/>
                        </a:spcBef>
                        <a:spcAft>
                          <a:spcPts val="0"/>
                        </a:spcAft>
                        <a:buClr>
                          <a:schemeClr val="dk1"/>
                        </a:buClr>
                        <a:buSzPts val="1100"/>
                        <a:buFont typeface="Arial"/>
                        <a:buNone/>
                      </a:pPr>
                      <a:r>
                        <a:rPr lang="en">
                          <a:solidFill>
                            <a:schemeClr val="dk1"/>
                          </a:solidFill>
                        </a:rPr>
                        <a:t>RF-07</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Gerenciar</a:t>
                      </a:r>
                      <a:r>
                        <a:rPr lang="en"/>
                        <a:t> fotos</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Tarefas de criar, atualizar e deletar fotos</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t>Baixa</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53450">
                <a:tc>
                  <a:txBody>
                    <a:bodyPr/>
                    <a:lstStyle/>
                    <a:p>
                      <a:pPr indent="0" lvl="0" marL="0" rtl="0" algn="ctr">
                        <a:spcBef>
                          <a:spcPts val="0"/>
                        </a:spcBef>
                        <a:spcAft>
                          <a:spcPts val="0"/>
                        </a:spcAft>
                        <a:buNone/>
                      </a:pPr>
                      <a:r>
                        <a:rPr lang="en">
                          <a:solidFill>
                            <a:schemeClr val="dk1"/>
                          </a:solidFill>
                        </a:rPr>
                        <a:t>RF-08</a:t>
                      </a:r>
                      <a:endParaRPr>
                        <a:solidFill>
                          <a:schemeClr val="dk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solidFill>
                            <a:schemeClr val="dk1"/>
                          </a:solidFill>
                        </a:rPr>
                        <a:t>Gerenciar</a:t>
                      </a:r>
                      <a:r>
                        <a:rPr lang="en"/>
                        <a:t> pets</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Tarefas de criar, atualizar e deletar pets</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t>Alta</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lidesMania">
  <a:themeElements>
    <a:clrScheme name="Simple Light">
      <a:dk1>
        <a:srgbClr val="000000"/>
      </a:dk1>
      <a:lt1>
        <a:srgbClr val="F1F1E9"/>
      </a:lt1>
      <a:dk2>
        <a:srgbClr val="000000"/>
      </a:dk2>
      <a:lt2>
        <a:srgbClr val="EEEEEE"/>
      </a:lt2>
      <a:accent1>
        <a:srgbClr val="FFD966"/>
      </a:accent1>
      <a:accent2>
        <a:srgbClr val="7B95A5"/>
      </a:accent2>
      <a:accent3>
        <a:srgbClr val="25566E"/>
      </a:accent3>
      <a:accent4>
        <a:srgbClr val="587C8E"/>
      </a:accent4>
      <a:accent5>
        <a:srgbClr val="DBA274"/>
      </a:accent5>
      <a:accent6>
        <a:srgbClr val="C26A5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